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Luckiest Guy" charset="1" panose="02000506000000020004"/>
      <p:regular r:id="rId36"/>
    </p:embeddedFont>
    <p:embeddedFont>
      <p:font typeface="Lora" charset="1" panose="00000500000000000000"/>
      <p:regular r:id="rId37"/>
    </p:embeddedFont>
    <p:embeddedFont>
      <p:font typeface="Lora Bold" charset="1" panose="000008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70.pn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74.pn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 Id="rId5" Target="../media/image8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84.pn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87.pn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91.png" Type="http://schemas.openxmlformats.org/officeDocument/2006/relationships/image"/><Relationship Id="rId4" Target="../media/image92.png" Type="http://schemas.openxmlformats.org/officeDocument/2006/relationships/image"/><Relationship Id="rId5" Target="../media/image93.png" Type="http://schemas.openxmlformats.org/officeDocument/2006/relationships/image"/><Relationship Id="rId6" Target="../media/image9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95.png" Type="http://schemas.openxmlformats.org/officeDocument/2006/relationships/image"/><Relationship Id="rId4" Target="../media/image96.pn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99.pn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0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03.png" Type="http://schemas.openxmlformats.org/officeDocument/2006/relationships/image"/><Relationship Id="rId4" Target="../media/image104.png" Type="http://schemas.openxmlformats.org/officeDocument/2006/relationships/image"/><Relationship Id="rId5" Target="../media/image10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06.png" Type="http://schemas.openxmlformats.org/officeDocument/2006/relationships/image"/><Relationship Id="rId4" Target="../media/image107.png" Type="http://schemas.openxmlformats.org/officeDocument/2006/relationships/image"/><Relationship Id="rId5" Target="../media/image108.png" Type="http://schemas.openxmlformats.org/officeDocument/2006/relationships/image"/><Relationship Id="rId6" Target="../media/image10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10.png" Type="http://schemas.openxmlformats.org/officeDocument/2006/relationships/image"/><Relationship Id="rId4" Target="../media/image111.png" Type="http://schemas.openxmlformats.org/officeDocument/2006/relationships/image"/><Relationship Id="rId5" Target="../media/image112.png" Type="http://schemas.openxmlformats.org/officeDocument/2006/relationships/image"/><Relationship Id="rId6" Target="../media/image11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14.png" Type="http://schemas.openxmlformats.org/officeDocument/2006/relationships/image"/><Relationship Id="rId4" Target="../media/image115.png" Type="http://schemas.openxmlformats.org/officeDocument/2006/relationships/image"/><Relationship Id="rId5" Target="../media/image116.png" Type="http://schemas.openxmlformats.org/officeDocument/2006/relationships/image"/><Relationship Id="rId6" Target="../media/image11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9.svg" Type="http://schemas.openxmlformats.org/officeDocument/2006/relationships/image"/><Relationship Id="rId11" Target="../media/image120.png" Type="http://schemas.openxmlformats.org/officeDocument/2006/relationships/image"/><Relationship Id="rId12" Target="../media/image121.svg" Type="http://schemas.openxmlformats.org/officeDocument/2006/relationships/image"/><Relationship Id="rId13" Target="../media/image122.png" Type="http://schemas.openxmlformats.org/officeDocument/2006/relationships/image"/><Relationship Id="rId14" Target="../media/image123.svg" Type="http://schemas.openxmlformats.org/officeDocument/2006/relationships/image"/><Relationship Id="rId15" Target="../media/image124.png" Type="http://schemas.openxmlformats.org/officeDocument/2006/relationships/image"/><Relationship Id="rId16" Target="../media/image125.svg" Type="http://schemas.openxmlformats.org/officeDocument/2006/relationships/image"/><Relationship Id="rId17" Target="../media/image126.png" Type="http://schemas.openxmlformats.org/officeDocument/2006/relationships/image"/><Relationship Id="rId18" Target="../media/image127.sv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12.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12.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4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45403"/>
            <a:ext cx="18518675" cy="10557033"/>
          </a:xfrm>
          <a:custGeom>
            <a:avLst/>
            <a:gdLst/>
            <a:ahLst/>
            <a:cxnLst/>
            <a:rect r="r" b="b" t="t" l="l"/>
            <a:pathLst>
              <a:path h="10557033" w="18518675">
                <a:moveTo>
                  <a:pt x="0" y="0"/>
                </a:moveTo>
                <a:lnTo>
                  <a:pt x="18518675" y="0"/>
                </a:lnTo>
                <a:lnTo>
                  <a:pt x="18518675" y="10557034"/>
                </a:lnTo>
                <a:lnTo>
                  <a:pt x="0" y="10557034"/>
                </a:lnTo>
                <a:lnTo>
                  <a:pt x="0" y="0"/>
                </a:lnTo>
                <a:close/>
              </a:path>
            </a:pathLst>
          </a:custGeom>
          <a:blipFill>
            <a:blip r:embed="rId2"/>
            <a:stretch>
              <a:fillRect l="-1312" t="0" r="-1312" b="-1742"/>
            </a:stretch>
          </a:blipFill>
        </p:spPr>
      </p:sp>
      <p:grpSp>
        <p:nvGrpSpPr>
          <p:cNvPr name="Group 3" id="3"/>
          <p:cNvGrpSpPr/>
          <p:nvPr/>
        </p:nvGrpSpPr>
        <p:grpSpPr>
          <a:xfrm rot="0">
            <a:off x="5834062" y="5802630"/>
            <a:ext cx="5719762" cy="3059430"/>
            <a:chOff x="0" y="0"/>
            <a:chExt cx="7626350" cy="4079240"/>
          </a:xfrm>
        </p:grpSpPr>
        <p:sp>
          <p:nvSpPr>
            <p:cNvPr name="Freeform 4" id="4"/>
            <p:cNvSpPr/>
            <p:nvPr/>
          </p:nvSpPr>
          <p:spPr>
            <a:xfrm flipH="false" flipV="false" rot="0">
              <a:off x="50800" y="50800"/>
              <a:ext cx="7524750" cy="3978910"/>
            </a:xfrm>
            <a:custGeom>
              <a:avLst/>
              <a:gdLst/>
              <a:ahLst/>
              <a:cxnLst/>
              <a:rect r="r" b="b" t="t" l="l"/>
              <a:pathLst>
                <a:path h="3978910" w="7524750">
                  <a:moveTo>
                    <a:pt x="0" y="2470150"/>
                  </a:moveTo>
                  <a:cubicBezTo>
                    <a:pt x="101600" y="1935480"/>
                    <a:pt x="270510" y="1723390"/>
                    <a:pt x="400050" y="1550670"/>
                  </a:cubicBezTo>
                  <a:cubicBezTo>
                    <a:pt x="521970" y="1385570"/>
                    <a:pt x="814070" y="1137920"/>
                    <a:pt x="793750" y="1088390"/>
                  </a:cubicBezTo>
                  <a:cubicBezTo>
                    <a:pt x="784860" y="1068070"/>
                    <a:pt x="723900" y="1084580"/>
                    <a:pt x="689610" y="1082040"/>
                  </a:cubicBezTo>
                  <a:cubicBezTo>
                    <a:pt x="657860" y="1078230"/>
                    <a:pt x="598170" y="1069340"/>
                    <a:pt x="596900" y="1069340"/>
                  </a:cubicBezTo>
                  <a:cubicBezTo>
                    <a:pt x="596900" y="1069340"/>
                    <a:pt x="593090" y="1068070"/>
                    <a:pt x="590550" y="1068070"/>
                  </a:cubicBezTo>
                  <a:cubicBezTo>
                    <a:pt x="588010" y="1068070"/>
                    <a:pt x="582930" y="1068070"/>
                    <a:pt x="582930" y="1068070"/>
                  </a:cubicBezTo>
                  <a:cubicBezTo>
                    <a:pt x="582930" y="1068070"/>
                    <a:pt x="577850" y="1065530"/>
                    <a:pt x="575310" y="1065530"/>
                  </a:cubicBezTo>
                  <a:cubicBezTo>
                    <a:pt x="574040" y="1064260"/>
                    <a:pt x="568960" y="1062990"/>
                    <a:pt x="568960" y="1062990"/>
                  </a:cubicBezTo>
                  <a:cubicBezTo>
                    <a:pt x="568960" y="1062990"/>
                    <a:pt x="565150" y="1060450"/>
                    <a:pt x="562610" y="1059180"/>
                  </a:cubicBezTo>
                  <a:cubicBezTo>
                    <a:pt x="560070" y="1057910"/>
                    <a:pt x="556260" y="1055370"/>
                    <a:pt x="556260" y="1055370"/>
                  </a:cubicBezTo>
                  <a:cubicBezTo>
                    <a:pt x="556260" y="1054100"/>
                    <a:pt x="553720" y="1051560"/>
                    <a:pt x="551180" y="1049020"/>
                  </a:cubicBezTo>
                  <a:cubicBezTo>
                    <a:pt x="549910" y="1047750"/>
                    <a:pt x="546100" y="1043940"/>
                    <a:pt x="546100" y="1043940"/>
                  </a:cubicBezTo>
                  <a:cubicBezTo>
                    <a:pt x="546100" y="1043940"/>
                    <a:pt x="543560" y="1040130"/>
                    <a:pt x="543560" y="1037590"/>
                  </a:cubicBezTo>
                  <a:cubicBezTo>
                    <a:pt x="542290" y="1035050"/>
                    <a:pt x="539750" y="1031240"/>
                    <a:pt x="539750" y="1031240"/>
                  </a:cubicBezTo>
                  <a:cubicBezTo>
                    <a:pt x="539750" y="1031240"/>
                    <a:pt x="538480" y="1026160"/>
                    <a:pt x="537210" y="1023620"/>
                  </a:cubicBezTo>
                  <a:cubicBezTo>
                    <a:pt x="537210" y="1021080"/>
                    <a:pt x="535940" y="1017270"/>
                    <a:pt x="535940" y="1017270"/>
                  </a:cubicBezTo>
                  <a:cubicBezTo>
                    <a:pt x="535940" y="1017270"/>
                    <a:pt x="535940" y="1012190"/>
                    <a:pt x="535940" y="1009650"/>
                  </a:cubicBezTo>
                  <a:cubicBezTo>
                    <a:pt x="534670" y="1007110"/>
                    <a:pt x="534670" y="1002030"/>
                    <a:pt x="534670" y="1002030"/>
                  </a:cubicBezTo>
                  <a:cubicBezTo>
                    <a:pt x="534670" y="1002030"/>
                    <a:pt x="535940" y="996950"/>
                    <a:pt x="537210" y="994410"/>
                  </a:cubicBezTo>
                  <a:cubicBezTo>
                    <a:pt x="537210" y="993140"/>
                    <a:pt x="538480" y="988060"/>
                    <a:pt x="538480" y="988060"/>
                  </a:cubicBezTo>
                  <a:cubicBezTo>
                    <a:pt x="538480" y="988060"/>
                    <a:pt x="541020" y="982980"/>
                    <a:pt x="541020" y="981710"/>
                  </a:cubicBezTo>
                  <a:cubicBezTo>
                    <a:pt x="542290" y="979170"/>
                    <a:pt x="544830" y="974090"/>
                    <a:pt x="544830" y="974090"/>
                  </a:cubicBezTo>
                  <a:cubicBezTo>
                    <a:pt x="544830" y="974090"/>
                    <a:pt x="548640" y="970280"/>
                    <a:pt x="549910" y="969010"/>
                  </a:cubicBezTo>
                  <a:cubicBezTo>
                    <a:pt x="551180" y="966470"/>
                    <a:pt x="553720" y="963930"/>
                    <a:pt x="553720" y="963930"/>
                  </a:cubicBezTo>
                  <a:cubicBezTo>
                    <a:pt x="554990" y="962660"/>
                    <a:pt x="558800" y="960120"/>
                    <a:pt x="560070" y="958850"/>
                  </a:cubicBezTo>
                  <a:cubicBezTo>
                    <a:pt x="562610" y="957580"/>
                    <a:pt x="566420" y="955040"/>
                    <a:pt x="566420" y="955040"/>
                  </a:cubicBezTo>
                  <a:cubicBezTo>
                    <a:pt x="566420" y="955040"/>
                    <a:pt x="570230" y="952500"/>
                    <a:pt x="572770" y="952500"/>
                  </a:cubicBezTo>
                  <a:cubicBezTo>
                    <a:pt x="575310" y="951230"/>
                    <a:pt x="580390" y="948690"/>
                    <a:pt x="580390" y="948690"/>
                  </a:cubicBezTo>
                  <a:cubicBezTo>
                    <a:pt x="580390" y="948690"/>
                    <a:pt x="584200" y="948690"/>
                    <a:pt x="586740" y="947420"/>
                  </a:cubicBezTo>
                  <a:cubicBezTo>
                    <a:pt x="589280" y="947420"/>
                    <a:pt x="594360" y="947420"/>
                    <a:pt x="594360" y="947420"/>
                  </a:cubicBezTo>
                  <a:cubicBezTo>
                    <a:pt x="594360" y="947420"/>
                    <a:pt x="650240" y="947420"/>
                    <a:pt x="684530" y="947420"/>
                  </a:cubicBezTo>
                  <a:cubicBezTo>
                    <a:pt x="728980" y="947420"/>
                    <a:pt x="789940" y="944880"/>
                    <a:pt x="836930" y="943610"/>
                  </a:cubicBezTo>
                  <a:cubicBezTo>
                    <a:pt x="875030" y="942340"/>
                    <a:pt x="899160" y="956310"/>
                    <a:pt x="943610" y="939800"/>
                  </a:cubicBezTo>
                  <a:cubicBezTo>
                    <a:pt x="1046480" y="900430"/>
                    <a:pt x="1289050" y="623570"/>
                    <a:pt x="1390650" y="561340"/>
                  </a:cubicBezTo>
                  <a:cubicBezTo>
                    <a:pt x="1436370" y="533400"/>
                    <a:pt x="1492250" y="527050"/>
                    <a:pt x="1498600" y="516890"/>
                  </a:cubicBezTo>
                  <a:cubicBezTo>
                    <a:pt x="1499870" y="515620"/>
                    <a:pt x="1498600" y="511810"/>
                    <a:pt x="1498600" y="511810"/>
                  </a:cubicBezTo>
                  <a:cubicBezTo>
                    <a:pt x="1498600" y="511810"/>
                    <a:pt x="1499870" y="506730"/>
                    <a:pt x="1499870" y="504190"/>
                  </a:cubicBezTo>
                  <a:cubicBezTo>
                    <a:pt x="1501140" y="502920"/>
                    <a:pt x="1501140" y="497840"/>
                    <a:pt x="1501140" y="497840"/>
                  </a:cubicBezTo>
                  <a:cubicBezTo>
                    <a:pt x="1501140" y="497840"/>
                    <a:pt x="1503680" y="494030"/>
                    <a:pt x="1504950" y="491490"/>
                  </a:cubicBezTo>
                  <a:cubicBezTo>
                    <a:pt x="1506220" y="488950"/>
                    <a:pt x="1507490" y="485140"/>
                    <a:pt x="1507490" y="485140"/>
                  </a:cubicBezTo>
                  <a:cubicBezTo>
                    <a:pt x="1507490" y="485140"/>
                    <a:pt x="1511300" y="481330"/>
                    <a:pt x="1512570" y="478790"/>
                  </a:cubicBezTo>
                  <a:cubicBezTo>
                    <a:pt x="1513840" y="477520"/>
                    <a:pt x="1516380" y="473710"/>
                    <a:pt x="1516380" y="473710"/>
                  </a:cubicBezTo>
                  <a:cubicBezTo>
                    <a:pt x="1516380" y="473710"/>
                    <a:pt x="1520190" y="471170"/>
                    <a:pt x="1522730" y="469900"/>
                  </a:cubicBezTo>
                  <a:cubicBezTo>
                    <a:pt x="1524000" y="467360"/>
                    <a:pt x="1527810" y="464820"/>
                    <a:pt x="1527810" y="464820"/>
                  </a:cubicBezTo>
                  <a:cubicBezTo>
                    <a:pt x="1527810" y="464820"/>
                    <a:pt x="1532890" y="463550"/>
                    <a:pt x="1535430" y="462280"/>
                  </a:cubicBezTo>
                  <a:cubicBezTo>
                    <a:pt x="1536700" y="461010"/>
                    <a:pt x="1541780" y="459740"/>
                    <a:pt x="1541780" y="459740"/>
                  </a:cubicBezTo>
                  <a:cubicBezTo>
                    <a:pt x="1541780" y="459740"/>
                    <a:pt x="1545590" y="458470"/>
                    <a:pt x="1548130" y="458470"/>
                  </a:cubicBezTo>
                  <a:cubicBezTo>
                    <a:pt x="1550670" y="458470"/>
                    <a:pt x="1555750" y="457200"/>
                    <a:pt x="1555750" y="457200"/>
                  </a:cubicBezTo>
                  <a:cubicBezTo>
                    <a:pt x="1555750" y="457200"/>
                    <a:pt x="1560830" y="457200"/>
                    <a:pt x="1562100" y="457200"/>
                  </a:cubicBezTo>
                  <a:cubicBezTo>
                    <a:pt x="1564640" y="458470"/>
                    <a:pt x="1569720" y="458470"/>
                    <a:pt x="1569720" y="458470"/>
                  </a:cubicBezTo>
                  <a:cubicBezTo>
                    <a:pt x="1569720" y="458470"/>
                    <a:pt x="1574800" y="459740"/>
                    <a:pt x="1576070" y="461010"/>
                  </a:cubicBezTo>
                  <a:cubicBezTo>
                    <a:pt x="1578610" y="461010"/>
                    <a:pt x="1583690" y="462280"/>
                    <a:pt x="1583690" y="462280"/>
                  </a:cubicBezTo>
                  <a:cubicBezTo>
                    <a:pt x="1583690" y="462280"/>
                    <a:pt x="1587500" y="464820"/>
                    <a:pt x="1590040" y="466090"/>
                  </a:cubicBezTo>
                  <a:cubicBezTo>
                    <a:pt x="1591310" y="467360"/>
                    <a:pt x="1595120" y="469900"/>
                    <a:pt x="1595120" y="469900"/>
                  </a:cubicBezTo>
                  <a:cubicBezTo>
                    <a:pt x="1595120" y="469900"/>
                    <a:pt x="1600200" y="474980"/>
                    <a:pt x="1600200" y="474980"/>
                  </a:cubicBezTo>
                  <a:cubicBezTo>
                    <a:pt x="1600200" y="476250"/>
                    <a:pt x="1600200" y="476250"/>
                    <a:pt x="1601470" y="476250"/>
                  </a:cubicBezTo>
                  <a:cubicBezTo>
                    <a:pt x="1605280" y="476250"/>
                    <a:pt x="1736090" y="434340"/>
                    <a:pt x="1743710" y="417830"/>
                  </a:cubicBezTo>
                  <a:cubicBezTo>
                    <a:pt x="1746250" y="412750"/>
                    <a:pt x="1741170" y="408940"/>
                    <a:pt x="1738630" y="402590"/>
                  </a:cubicBezTo>
                  <a:cubicBezTo>
                    <a:pt x="1734820" y="389890"/>
                    <a:pt x="1724660" y="351790"/>
                    <a:pt x="1722120" y="341630"/>
                  </a:cubicBezTo>
                  <a:cubicBezTo>
                    <a:pt x="1720850" y="337820"/>
                    <a:pt x="1720850" y="336550"/>
                    <a:pt x="1720850" y="334010"/>
                  </a:cubicBezTo>
                  <a:cubicBezTo>
                    <a:pt x="1720850" y="331470"/>
                    <a:pt x="1719580" y="326390"/>
                    <a:pt x="1719580" y="326390"/>
                  </a:cubicBezTo>
                  <a:cubicBezTo>
                    <a:pt x="1719580" y="326390"/>
                    <a:pt x="1719580" y="321310"/>
                    <a:pt x="1719580" y="318770"/>
                  </a:cubicBezTo>
                  <a:cubicBezTo>
                    <a:pt x="1720850" y="317500"/>
                    <a:pt x="1720850" y="312420"/>
                    <a:pt x="1720850" y="312420"/>
                  </a:cubicBezTo>
                  <a:cubicBezTo>
                    <a:pt x="1720850" y="312420"/>
                    <a:pt x="1722120" y="307340"/>
                    <a:pt x="1723390" y="304800"/>
                  </a:cubicBezTo>
                  <a:cubicBezTo>
                    <a:pt x="1723390" y="302260"/>
                    <a:pt x="1724660" y="298450"/>
                    <a:pt x="1724660" y="298450"/>
                  </a:cubicBezTo>
                  <a:cubicBezTo>
                    <a:pt x="1725930" y="298450"/>
                    <a:pt x="1728470" y="293370"/>
                    <a:pt x="1729740" y="292100"/>
                  </a:cubicBezTo>
                  <a:cubicBezTo>
                    <a:pt x="1731010" y="289560"/>
                    <a:pt x="1733550" y="285750"/>
                    <a:pt x="1733550" y="285750"/>
                  </a:cubicBezTo>
                  <a:cubicBezTo>
                    <a:pt x="1733550" y="285750"/>
                    <a:pt x="1736090" y="281940"/>
                    <a:pt x="1738630" y="280670"/>
                  </a:cubicBezTo>
                  <a:cubicBezTo>
                    <a:pt x="1739900" y="278130"/>
                    <a:pt x="1743710" y="275590"/>
                    <a:pt x="1743710" y="275590"/>
                  </a:cubicBezTo>
                  <a:cubicBezTo>
                    <a:pt x="1743710" y="275590"/>
                    <a:pt x="1747520" y="273050"/>
                    <a:pt x="1750060" y="271780"/>
                  </a:cubicBezTo>
                  <a:cubicBezTo>
                    <a:pt x="1752600" y="270510"/>
                    <a:pt x="1756410" y="267970"/>
                    <a:pt x="1756410" y="267970"/>
                  </a:cubicBezTo>
                  <a:cubicBezTo>
                    <a:pt x="1756410" y="267970"/>
                    <a:pt x="1761490" y="266700"/>
                    <a:pt x="1764030" y="265430"/>
                  </a:cubicBezTo>
                  <a:cubicBezTo>
                    <a:pt x="1766570" y="264160"/>
                    <a:pt x="1770380" y="262890"/>
                    <a:pt x="1770380" y="262890"/>
                  </a:cubicBezTo>
                  <a:cubicBezTo>
                    <a:pt x="1770380" y="262890"/>
                    <a:pt x="1775460" y="262890"/>
                    <a:pt x="1778000" y="262890"/>
                  </a:cubicBezTo>
                  <a:cubicBezTo>
                    <a:pt x="1780540" y="262890"/>
                    <a:pt x="1785620" y="262890"/>
                    <a:pt x="1785620" y="262890"/>
                  </a:cubicBezTo>
                  <a:cubicBezTo>
                    <a:pt x="1785620" y="262890"/>
                    <a:pt x="1790700" y="264160"/>
                    <a:pt x="1793240" y="264160"/>
                  </a:cubicBezTo>
                  <a:cubicBezTo>
                    <a:pt x="1795780" y="264160"/>
                    <a:pt x="1799590" y="265430"/>
                    <a:pt x="1799590" y="265430"/>
                  </a:cubicBezTo>
                  <a:cubicBezTo>
                    <a:pt x="1799590" y="265430"/>
                    <a:pt x="1804670" y="267970"/>
                    <a:pt x="1807210" y="269240"/>
                  </a:cubicBezTo>
                  <a:cubicBezTo>
                    <a:pt x="1808480" y="269240"/>
                    <a:pt x="1813560" y="271780"/>
                    <a:pt x="1813560" y="271780"/>
                  </a:cubicBezTo>
                  <a:cubicBezTo>
                    <a:pt x="1813560" y="271780"/>
                    <a:pt x="1817370" y="275590"/>
                    <a:pt x="1818640" y="276860"/>
                  </a:cubicBezTo>
                  <a:cubicBezTo>
                    <a:pt x="1821180" y="278130"/>
                    <a:pt x="1824990" y="280670"/>
                    <a:pt x="1824990" y="280670"/>
                  </a:cubicBezTo>
                  <a:cubicBezTo>
                    <a:pt x="1824990" y="280670"/>
                    <a:pt x="1827530" y="284480"/>
                    <a:pt x="1830070" y="287020"/>
                  </a:cubicBezTo>
                  <a:cubicBezTo>
                    <a:pt x="1831340" y="289560"/>
                    <a:pt x="1833880" y="293370"/>
                    <a:pt x="1833880" y="293370"/>
                  </a:cubicBezTo>
                  <a:cubicBezTo>
                    <a:pt x="1833880" y="293370"/>
                    <a:pt x="1836420" y="297180"/>
                    <a:pt x="1836420" y="299720"/>
                  </a:cubicBezTo>
                  <a:cubicBezTo>
                    <a:pt x="1837690" y="302260"/>
                    <a:pt x="1840230" y="306070"/>
                    <a:pt x="1840230" y="306070"/>
                  </a:cubicBezTo>
                  <a:cubicBezTo>
                    <a:pt x="1840230" y="307340"/>
                    <a:pt x="1841500" y="361950"/>
                    <a:pt x="1859280" y="370840"/>
                  </a:cubicBezTo>
                  <a:cubicBezTo>
                    <a:pt x="1897380" y="388620"/>
                    <a:pt x="2018030" y="295910"/>
                    <a:pt x="2124710" y="262890"/>
                  </a:cubicBezTo>
                  <a:cubicBezTo>
                    <a:pt x="2278380" y="214630"/>
                    <a:pt x="2515870" y="153670"/>
                    <a:pt x="2694940" y="135890"/>
                  </a:cubicBezTo>
                  <a:cubicBezTo>
                    <a:pt x="2851150" y="120650"/>
                    <a:pt x="3020060" y="130810"/>
                    <a:pt x="3138170" y="146050"/>
                  </a:cubicBezTo>
                  <a:cubicBezTo>
                    <a:pt x="3219450" y="157480"/>
                    <a:pt x="3271520" y="181610"/>
                    <a:pt x="3341370" y="196850"/>
                  </a:cubicBezTo>
                  <a:cubicBezTo>
                    <a:pt x="3415030" y="212090"/>
                    <a:pt x="3496310" y="220980"/>
                    <a:pt x="3569970" y="237490"/>
                  </a:cubicBezTo>
                  <a:cubicBezTo>
                    <a:pt x="3638550" y="254000"/>
                    <a:pt x="3716020" y="275590"/>
                    <a:pt x="3769360" y="293370"/>
                  </a:cubicBezTo>
                  <a:cubicBezTo>
                    <a:pt x="3806190" y="306070"/>
                    <a:pt x="3839210" y="314960"/>
                    <a:pt x="3860800" y="330200"/>
                  </a:cubicBezTo>
                  <a:cubicBezTo>
                    <a:pt x="3874770" y="339090"/>
                    <a:pt x="3876040" y="355600"/>
                    <a:pt x="3891280" y="360680"/>
                  </a:cubicBezTo>
                  <a:cubicBezTo>
                    <a:pt x="3914140" y="369570"/>
                    <a:pt x="3959860" y="354330"/>
                    <a:pt x="3995420" y="350520"/>
                  </a:cubicBezTo>
                  <a:cubicBezTo>
                    <a:pt x="4034790" y="346710"/>
                    <a:pt x="4080510" y="328930"/>
                    <a:pt x="4117340" y="337820"/>
                  </a:cubicBezTo>
                  <a:cubicBezTo>
                    <a:pt x="4155440" y="346710"/>
                    <a:pt x="4204970" y="375920"/>
                    <a:pt x="4220210" y="403860"/>
                  </a:cubicBezTo>
                  <a:cubicBezTo>
                    <a:pt x="4232910" y="427990"/>
                    <a:pt x="4231640" y="463550"/>
                    <a:pt x="4215130" y="491490"/>
                  </a:cubicBezTo>
                  <a:cubicBezTo>
                    <a:pt x="4187190" y="541020"/>
                    <a:pt x="3997960" y="599440"/>
                    <a:pt x="3989070" y="635000"/>
                  </a:cubicBezTo>
                  <a:cubicBezTo>
                    <a:pt x="3986530" y="648970"/>
                    <a:pt x="4003040" y="655320"/>
                    <a:pt x="4011930" y="670560"/>
                  </a:cubicBezTo>
                  <a:cubicBezTo>
                    <a:pt x="4025900" y="693420"/>
                    <a:pt x="4030980" y="749300"/>
                    <a:pt x="4060190" y="762000"/>
                  </a:cubicBezTo>
                  <a:cubicBezTo>
                    <a:pt x="4104640" y="779780"/>
                    <a:pt x="4207510" y="703580"/>
                    <a:pt x="4284980" y="690880"/>
                  </a:cubicBezTo>
                  <a:cubicBezTo>
                    <a:pt x="4363720" y="678180"/>
                    <a:pt x="4528820" y="684530"/>
                    <a:pt x="4528820" y="683260"/>
                  </a:cubicBezTo>
                  <a:cubicBezTo>
                    <a:pt x="4528820" y="683260"/>
                    <a:pt x="4533900" y="681990"/>
                    <a:pt x="4536440" y="681990"/>
                  </a:cubicBezTo>
                  <a:cubicBezTo>
                    <a:pt x="4538980" y="680720"/>
                    <a:pt x="4542790" y="679450"/>
                    <a:pt x="4542790" y="679450"/>
                  </a:cubicBezTo>
                  <a:cubicBezTo>
                    <a:pt x="4542790" y="679450"/>
                    <a:pt x="4547870" y="679450"/>
                    <a:pt x="4550410" y="679450"/>
                  </a:cubicBezTo>
                  <a:cubicBezTo>
                    <a:pt x="4552950" y="679450"/>
                    <a:pt x="4556760" y="678180"/>
                    <a:pt x="4556760" y="678180"/>
                  </a:cubicBezTo>
                  <a:cubicBezTo>
                    <a:pt x="4556760" y="678180"/>
                    <a:pt x="4561840" y="679450"/>
                    <a:pt x="4564380" y="679450"/>
                  </a:cubicBezTo>
                  <a:cubicBezTo>
                    <a:pt x="4566920" y="680720"/>
                    <a:pt x="4570730" y="680720"/>
                    <a:pt x="4570730" y="680720"/>
                  </a:cubicBezTo>
                  <a:cubicBezTo>
                    <a:pt x="4570730" y="680720"/>
                    <a:pt x="4575810" y="683260"/>
                    <a:pt x="4578350" y="684530"/>
                  </a:cubicBezTo>
                  <a:cubicBezTo>
                    <a:pt x="4579620" y="685800"/>
                    <a:pt x="4584700" y="687070"/>
                    <a:pt x="4584700" y="687070"/>
                  </a:cubicBezTo>
                  <a:cubicBezTo>
                    <a:pt x="4584700" y="687070"/>
                    <a:pt x="4588510" y="689610"/>
                    <a:pt x="4589780" y="692150"/>
                  </a:cubicBezTo>
                  <a:cubicBezTo>
                    <a:pt x="4592320" y="693420"/>
                    <a:pt x="4594860" y="695960"/>
                    <a:pt x="4596130" y="695960"/>
                  </a:cubicBezTo>
                  <a:cubicBezTo>
                    <a:pt x="4596130" y="695960"/>
                    <a:pt x="4598670" y="699770"/>
                    <a:pt x="4599940" y="701040"/>
                  </a:cubicBezTo>
                  <a:cubicBezTo>
                    <a:pt x="4601210" y="703580"/>
                    <a:pt x="4603750" y="707390"/>
                    <a:pt x="4603750" y="707390"/>
                  </a:cubicBezTo>
                  <a:cubicBezTo>
                    <a:pt x="4603750" y="707390"/>
                    <a:pt x="4606290" y="711200"/>
                    <a:pt x="4607560" y="713740"/>
                  </a:cubicBezTo>
                  <a:cubicBezTo>
                    <a:pt x="4608830" y="716280"/>
                    <a:pt x="4610100" y="720090"/>
                    <a:pt x="4610100" y="720090"/>
                  </a:cubicBezTo>
                  <a:cubicBezTo>
                    <a:pt x="4610100" y="720090"/>
                    <a:pt x="4611370" y="725170"/>
                    <a:pt x="4611370" y="727710"/>
                  </a:cubicBezTo>
                  <a:cubicBezTo>
                    <a:pt x="4611370" y="728980"/>
                    <a:pt x="4612640" y="734060"/>
                    <a:pt x="4612640" y="734060"/>
                  </a:cubicBezTo>
                  <a:cubicBezTo>
                    <a:pt x="4612640" y="734060"/>
                    <a:pt x="4612640" y="739140"/>
                    <a:pt x="4612640" y="741680"/>
                  </a:cubicBezTo>
                  <a:cubicBezTo>
                    <a:pt x="4612640" y="744220"/>
                    <a:pt x="4611370" y="748030"/>
                    <a:pt x="4611370" y="748030"/>
                  </a:cubicBezTo>
                  <a:cubicBezTo>
                    <a:pt x="4611370" y="748030"/>
                    <a:pt x="4610100" y="753110"/>
                    <a:pt x="4610100" y="755650"/>
                  </a:cubicBezTo>
                  <a:cubicBezTo>
                    <a:pt x="4608830" y="758190"/>
                    <a:pt x="4607560" y="762000"/>
                    <a:pt x="4607560" y="762000"/>
                  </a:cubicBezTo>
                  <a:cubicBezTo>
                    <a:pt x="4607560" y="762000"/>
                    <a:pt x="4605020" y="765810"/>
                    <a:pt x="4603750" y="768350"/>
                  </a:cubicBezTo>
                  <a:cubicBezTo>
                    <a:pt x="4602480" y="770890"/>
                    <a:pt x="4599940" y="774700"/>
                    <a:pt x="4599940" y="774700"/>
                  </a:cubicBezTo>
                  <a:cubicBezTo>
                    <a:pt x="4599940" y="774700"/>
                    <a:pt x="4597400" y="777240"/>
                    <a:pt x="4594860" y="779780"/>
                  </a:cubicBezTo>
                  <a:cubicBezTo>
                    <a:pt x="4593590" y="781050"/>
                    <a:pt x="4589780" y="784860"/>
                    <a:pt x="4589780" y="784860"/>
                  </a:cubicBezTo>
                  <a:cubicBezTo>
                    <a:pt x="4589780" y="784860"/>
                    <a:pt x="4585970" y="787400"/>
                    <a:pt x="4584700" y="788670"/>
                  </a:cubicBezTo>
                  <a:cubicBezTo>
                    <a:pt x="4582160" y="789940"/>
                    <a:pt x="4580890" y="789940"/>
                    <a:pt x="4578350" y="791210"/>
                  </a:cubicBezTo>
                  <a:cubicBezTo>
                    <a:pt x="4568190" y="797560"/>
                    <a:pt x="4517390" y="819150"/>
                    <a:pt x="4518660" y="821690"/>
                  </a:cubicBezTo>
                  <a:cubicBezTo>
                    <a:pt x="4518660" y="822960"/>
                    <a:pt x="4522470" y="821690"/>
                    <a:pt x="4527550" y="820420"/>
                  </a:cubicBezTo>
                  <a:cubicBezTo>
                    <a:pt x="4556760" y="814070"/>
                    <a:pt x="4706620" y="748030"/>
                    <a:pt x="4805680" y="712470"/>
                  </a:cubicBezTo>
                  <a:cubicBezTo>
                    <a:pt x="4913630" y="673100"/>
                    <a:pt x="5048250" y="629920"/>
                    <a:pt x="5152390" y="595630"/>
                  </a:cubicBezTo>
                  <a:cubicBezTo>
                    <a:pt x="5238750" y="567690"/>
                    <a:pt x="5318760" y="543560"/>
                    <a:pt x="5389880" y="521970"/>
                  </a:cubicBezTo>
                  <a:cubicBezTo>
                    <a:pt x="5445760" y="504190"/>
                    <a:pt x="5499100" y="488950"/>
                    <a:pt x="5541010" y="477520"/>
                  </a:cubicBezTo>
                  <a:cubicBezTo>
                    <a:pt x="5572760" y="468630"/>
                    <a:pt x="5598160" y="461010"/>
                    <a:pt x="5621020" y="454660"/>
                  </a:cubicBezTo>
                  <a:cubicBezTo>
                    <a:pt x="5637530" y="450850"/>
                    <a:pt x="5656580" y="447040"/>
                    <a:pt x="5665470" y="444500"/>
                  </a:cubicBezTo>
                  <a:cubicBezTo>
                    <a:pt x="5669280" y="444500"/>
                    <a:pt x="5670550" y="444500"/>
                    <a:pt x="5673090" y="444500"/>
                  </a:cubicBezTo>
                  <a:cubicBezTo>
                    <a:pt x="5675630" y="443230"/>
                    <a:pt x="5680710" y="443230"/>
                    <a:pt x="5680710" y="443230"/>
                  </a:cubicBezTo>
                  <a:cubicBezTo>
                    <a:pt x="5680710" y="443230"/>
                    <a:pt x="5685790" y="443230"/>
                    <a:pt x="5688330" y="444500"/>
                  </a:cubicBezTo>
                  <a:cubicBezTo>
                    <a:pt x="5690870" y="444500"/>
                    <a:pt x="5694680" y="444500"/>
                    <a:pt x="5695950" y="444500"/>
                  </a:cubicBezTo>
                  <a:cubicBezTo>
                    <a:pt x="5695950" y="444500"/>
                    <a:pt x="5699760" y="447040"/>
                    <a:pt x="5702300" y="448310"/>
                  </a:cubicBezTo>
                  <a:cubicBezTo>
                    <a:pt x="5704840" y="448310"/>
                    <a:pt x="5709920" y="450850"/>
                    <a:pt x="5709920" y="450850"/>
                  </a:cubicBezTo>
                  <a:cubicBezTo>
                    <a:pt x="5709920" y="450850"/>
                    <a:pt x="5713730" y="453390"/>
                    <a:pt x="5715000" y="454660"/>
                  </a:cubicBezTo>
                  <a:cubicBezTo>
                    <a:pt x="5717540" y="455930"/>
                    <a:pt x="5721350" y="458470"/>
                    <a:pt x="5721350" y="458470"/>
                  </a:cubicBezTo>
                  <a:cubicBezTo>
                    <a:pt x="5721350" y="458470"/>
                    <a:pt x="5725160" y="462280"/>
                    <a:pt x="5726430" y="464820"/>
                  </a:cubicBezTo>
                  <a:cubicBezTo>
                    <a:pt x="5728970" y="466090"/>
                    <a:pt x="5731510" y="469900"/>
                    <a:pt x="5731510" y="469900"/>
                  </a:cubicBezTo>
                  <a:cubicBezTo>
                    <a:pt x="5731510" y="469900"/>
                    <a:pt x="5734050" y="474980"/>
                    <a:pt x="5735320" y="476250"/>
                  </a:cubicBezTo>
                  <a:cubicBezTo>
                    <a:pt x="5736590" y="478790"/>
                    <a:pt x="5739130" y="483870"/>
                    <a:pt x="5739130" y="483870"/>
                  </a:cubicBezTo>
                  <a:cubicBezTo>
                    <a:pt x="5739130" y="483870"/>
                    <a:pt x="5740400" y="488950"/>
                    <a:pt x="5740400" y="490220"/>
                  </a:cubicBezTo>
                  <a:cubicBezTo>
                    <a:pt x="5741670" y="492760"/>
                    <a:pt x="5742940" y="497840"/>
                    <a:pt x="5742940" y="497840"/>
                  </a:cubicBezTo>
                  <a:cubicBezTo>
                    <a:pt x="5742940" y="497840"/>
                    <a:pt x="5742940" y="502920"/>
                    <a:pt x="5742940" y="505460"/>
                  </a:cubicBezTo>
                  <a:cubicBezTo>
                    <a:pt x="5742940" y="508000"/>
                    <a:pt x="5742940" y="513080"/>
                    <a:pt x="5742940" y="513080"/>
                  </a:cubicBezTo>
                  <a:cubicBezTo>
                    <a:pt x="5741670" y="513080"/>
                    <a:pt x="5741670" y="518160"/>
                    <a:pt x="5740400" y="520700"/>
                  </a:cubicBezTo>
                  <a:cubicBezTo>
                    <a:pt x="5740400" y="523240"/>
                    <a:pt x="5739130" y="527050"/>
                    <a:pt x="5739130" y="528320"/>
                  </a:cubicBezTo>
                  <a:cubicBezTo>
                    <a:pt x="5739130" y="528320"/>
                    <a:pt x="5736590" y="532130"/>
                    <a:pt x="5735320" y="534670"/>
                  </a:cubicBezTo>
                  <a:cubicBezTo>
                    <a:pt x="5734050" y="535940"/>
                    <a:pt x="5731510" y="539750"/>
                    <a:pt x="5731510" y="541020"/>
                  </a:cubicBezTo>
                  <a:cubicBezTo>
                    <a:pt x="5736590" y="546100"/>
                    <a:pt x="5835650" y="506730"/>
                    <a:pt x="5892800" y="487680"/>
                  </a:cubicBezTo>
                  <a:cubicBezTo>
                    <a:pt x="5957570" y="467360"/>
                    <a:pt x="6036310" y="441960"/>
                    <a:pt x="6099810" y="425450"/>
                  </a:cubicBezTo>
                  <a:cubicBezTo>
                    <a:pt x="6150610" y="411480"/>
                    <a:pt x="6238240" y="384810"/>
                    <a:pt x="6242050" y="391160"/>
                  </a:cubicBezTo>
                  <a:cubicBezTo>
                    <a:pt x="6243320" y="393700"/>
                    <a:pt x="6230620" y="403860"/>
                    <a:pt x="6231890" y="403860"/>
                  </a:cubicBezTo>
                  <a:cubicBezTo>
                    <a:pt x="6231890" y="405130"/>
                    <a:pt x="6235700" y="403860"/>
                    <a:pt x="6238240" y="402590"/>
                  </a:cubicBezTo>
                  <a:cubicBezTo>
                    <a:pt x="6240780" y="402590"/>
                    <a:pt x="6245860" y="401320"/>
                    <a:pt x="6245860" y="401320"/>
                  </a:cubicBezTo>
                  <a:cubicBezTo>
                    <a:pt x="6245860" y="401320"/>
                    <a:pt x="6250940" y="401320"/>
                    <a:pt x="6253480" y="401320"/>
                  </a:cubicBezTo>
                  <a:cubicBezTo>
                    <a:pt x="6254750" y="401320"/>
                    <a:pt x="6259830" y="401320"/>
                    <a:pt x="6259830" y="401320"/>
                  </a:cubicBezTo>
                  <a:cubicBezTo>
                    <a:pt x="6259830" y="401320"/>
                    <a:pt x="6264910" y="402590"/>
                    <a:pt x="6267450" y="403860"/>
                  </a:cubicBezTo>
                  <a:cubicBezTo>
                    <a:pt x="6269990" y="403860"/>
                    <a:pt x="6273800" y="405130"/>
                    <a:pt x="6273800" y="405130"/>
                  </a:cubicBezTo>
                  <a:cubicBezTo>
                    <a:pt x="6273800" y="405130"/>
                    <a:pt x="6278880" y="407670"/>
                    <a:pt x="6280150" y="408940"/>
                  </a:cubicBezTo>
                  <a:cubicBezTo>
                    <a:pt x="6282690" y="410210"/>
                    <a:pt x="6286500" y="412750"/>
                    <a:pt x="6286500" y="412750"/>
                  </a:cubicBezTo>
                  <a:cubicBezTo>
                    <a:pt x="6286500" y="412750"/>
                    <a:pt x="6290310" y="416560"/>
                    <a:pt x="6292850" y="417830"/>
                  </a:cubicBezTo>
                  <a:cubicBezTo>
                    <a:pt x="6294120" y="419100"/>
                    <a:pt x="6297930" y="422910"/>
                    <a:pt x="6297930" y="422910"/>
                  </a:cubicBezTo>
                  <a:cubicBezTo>
                    <a:pt x="6297930" y="422910"/>
                    <a:pt x="6300470" y="426720"/>
                    <a:pt x="6301740" y="429260"/>
                  </a:cubicBezTo>
                  <a:cubicBezTo>
                    <a:pt x="6303010" y="430530"/>
                    <a:pt x="6305550" y="434340"/>
                    <a:pt x="6305550" y="434340"/>
                  </a:cubicBezTo>
                  <a:cubicBezTo>
                    <a:pt x="6305550" y="434340"/>
                    <a:pt x="6306820" y="439420"/>
                    <a:pt x="6308090" y="441960"/>
                  </a:cubicBezTo>
                  <a:cubicBezTo>
                    <a:pt x="6309360" y="444500"/>
                    <a:pt x="6310630" y="448310"/>
                    <a:pt x="6310630" y="448310"/>
                  </a:cubicBezTo>
                  <a:cubicBezTo>
                    <a:pt x="6310630" y="448310"/>
                    <a:pt x="6310630" y="453390"/>
                    <a:pt x="6310630" y="455930"/>
                  </a:cubicBezTo>
                  <a:cubicBezTo>
                    <a:pt x="6311900" y="458470"/>
                    <a:pt x="6311900" y="463550"/>
                    <a:pt x="6311900" y="463550"/>
                  </a:cubicBezTo>
                  <a:cubicBezTo>
                    <a:pt x="6311900" y="463550"/>
                    <a:pt x="6310630" y="467360"/>
                    <a:pt x="6310630" y="469900"/>
                  </a:cubicBezTo>
                  <a:cubicBezTo>
                    <a:pt x="6310630" y="472440"/>
                    <a:pt x="6309360" y="477520"/>
                    <a:pt x="6309360" y="477520"/>
                  </a:cubicBezTo>
                  <a:cubicBezTo>
                    <a:pt x="6309360" y="477520"/>
                    <a:pt x="6308090" y="482600"/>
                    <a:pt x="6306820" y="483870"/>
                  </a:cubicBezTo>
                  <a:cubicBezTo>
                    <a:pt x="6305550" y="486410"/>
                    <a:pt x="6304280" y="491490"/>
                    <a:pt x="6304280" y="491490"/>
                  </a:cubicBezTo>
                  <a:cubicBezTo>
                    <a:pt x="6304280" y="491490"/>
                    <a:pt x="6301740" y="495300"/>
                    <a:pt x="6300470" y="496570"/>
                  </a:cubicBezTo>
                  <a:cubicBezTo>
                    <a:pt x="6297930" y="499110"/>
                    <a:pt x="6295390" y="502920"/>
                    <a:pt x="6295390" y="502920"/>
                  </a:cubicBezTo>
                  <a:cubicBezTo>
                    <a:pt x="6295390" y="502920"/>
                    <a:pt x="6291580" y="505460"/>
                    <a:pt x="6290310" y="508000"/>
                  </a:cubicBezTo>
                  <a:cubicBezTo>
                    <a:pt x="6287770" y="509270"/>
                    <a:pt x="6283960" y="511810"/>
                    <a:pt x="6283960" y="511810"/>
                  </a:cubicBezTo>
                  <a:cubicBezTo>
                    <a:pt x="6283960" y="511810"/>
                    <a:pt x="6280150" y="514350"/>
                    <a:pt x="6277610" y="515620"/>
                  </a:cubicBezTo>
                  <a:cubicBezTo>
                    <a:pt x="6275070" y="516890"/>
                    <a:pt x="6271260" y="518160"/>
                    <a:pt x="6271260" y="518160"/>
                  </a:cubicBezTo>
                  <a:cubicBezTo>
                    <a:pt x="6271260" y="519430"/>
                    <a:pt x="6188710" y="579120"/>
                    <a:pt x="6140450" y="608330"/>
                  </a:cubicBezTo>
                  <a:cubicBezTo>
                    <a:pt x="6087110" y="641350"/>
                    <a:pt x="5977890" y="692150"/>
                    <a:pt x="5963920" y="707390"/>
                  </a:cubicBezTo>
                  <a:cubicBezTo>
                    <a:pt x="5961380" y="709930"/>
                    <a:pt x="5961380" y="712470"/>
                    <a:pt x="5960110" y="713740"/>
                  </a:cubicBezTo>
                  <a:cubicBezTo>
                    <a:pt x="5958840" y="716280"/>
                    <a:pt x="5957570" y="720090"/>
                    <a:pt x="5956300" y="721360"/>
                  </a:cubicBezTo>
                  <a:cubicBezTo>
                    <a:pt x="5956300" y="721360"/>
                    <a:pt x="5953760" y="725170"/>
                    <a:pt x="5952490" y="726440"/>
                  </a:cubicBezTo>
                  <a:cubicBezTo>
                    <a:pt x="5949950" y="727710"/>
                    <a:pt x="5947410" y="731520"/>
                    <a:pt x="5947410" y="731520"/>
                  </a:cubicBezTo>
                  <a:cubicBezTo>
                    <a:pt x="5947410" y="731520"/>
                    <a:pt x="5943600" y="735330"/>
                    <a:pt x="5941060" y="736600"/>
                  </a:cubicBezTo>
                  <a:cubicBezTo>
                    <a:pt x="5938520" y="737870"/>
                    <a:pt x="5938520" y="739140"/>
                    <a:pt x="5934710" y="740410"/>
                  </a:cubicBezTo>
                  <a:cubicBezTo>
                    <a:pt x="5924550" y="746760"/>
                    <a:pt x="5864860" y="775970"/>
                    <a:pt x="5866130" y="778510"/>
                  </a:cubicBezTo>
                  <a:cubicBezTo>
                    <a:pt x="5866130" y="779780"/>
                    <a:pt x="5871210" y="778510"/>
                    <a:pt x="5876290" y="778510"/>
                  </a:cubicBezTo>
                  <a:cubicBezTo>
                    <a:pt x="5902960" y="777240"/>
                    <a:pt x="6040120" y="773430"/>
                    <a:pt x="6111240" y="763270"/>
                  </a:cubicBezTo>
                  <a:cubicBezTo>
                    <a:pt x="6168390" y="756920"/>
                    <a:pt x="6250940" y="736600"/>
                    <a:pt x="6268720" y="732790"/>
                  </a:cubicBezTo>
                  <a:cubicBezTo>
                    <a:pt x="6271260" y="732790"/>
                    <a:pt x="6275070" y="731520"/>
                    <a:pt x="6275070" y="731520"/>
                  </a:cubicBezTo>
                  <a:cubicBezTo>
                    <a:pt x="6275070" y="731520"/>
                    <a:pt x="6278880" y="731520"/>
                    <a:pt x="6281420" y="731520"/>
                  </a:cubicBezTo>
                  <a:cubicBezTo>
                    <a:pt x="6283960" y="731520"/>
                    <a:pt x="6287770" y="730250"/>
                    <a:pt x="6287770" y="730250"/>
                  </a:cubicBezTo>
                  <a:cubicBezTo>
                    <a:pt x="6289040" y="730250"/>
                    <a:pt x="6292850" y="731520"/>
                    <a:pt x="6295390" y="731520"/>
                  </a:cubicBezTo>
                  <a:cubicBezTo>
                    <a:pt x="6297930" y="732790"/>
                    <a:pt x="6301740" y="732790"/>
                    <a:pt x="6301740" y="732790"/>
                  </a:cubicBezTo>
                  <a:cubicBezTo>
                    <a:pt x="6301740" y="732790"/>
                    <a:pt x="6306820" y="735330"/>
                    <a:pt x="6308090" y="735330"/>
                  </a:cubicBezTo>
                  <a:cubicBezTo>
                    <a:pt x="6310630" y="736600"/>
                    <a:pt x="6314440" y="739140"/>
                    <a:pt x="6314440" y="739140"/>
                  </a:cubicBezTo>
                  <a:cubicBezTo>
                    <a:pt x="6314440" y="739140"/>
                    <a:pt x="6318250" y="741680"/>
                    <a:pt x="6320790" y="742950"/>
                  </a:cubicBezTo>
                  <a:cubicBezTo>
                    <a:pt x="6322060" y="744220"/>
                    <a:pt x="6325870" y="746760"/>
                    <a:pt x="6325870" y="746760"/>
                  </a:cubicBezTo>
                  <a:cubicBezTo>
                    <a:pt x="6325870" y="746760"/>
                    <a:pt x="6328410" y="750570"/>
                    <a:pt x="6329680" y="753110"/>
                  </a:cubicBezTo>
                  <a:cubicBezTo>
                    <a:pt x="6330950" y="754380"/>
                    <a:pt x="6334760" y="758190"/>
                    <a:pt x="6334760" y="758190"/>
                  </a:cubicBezTo>
                  <a:cubicBezTo>
                    <a:pt x="6334760" y="758190"/>
                    <a:pt x="6336030" y="762000"/>
                    <a:pt x="6337300" y="764540"/>
                  </a:cubicBezTo>
                  <a:cubicBezTo>
                    <a:pt x="6338570" y="765810"/>
                    <a:pt x="6339840" y="770890"/>
                    <a:pt x="6339840" y="770890"/>
                  </a:cubicBezTo>
                  <a:cubicBezTo>
                    <a:pt x="6339840" y="770890"/>
                    <a:pt x="6341110" y="774700"/>
                    <a:pt x="6341110" y="777240"/>
                  </a:cubicBezTo>
                  <a:cubicBezTo>
                    <a:pt x="6342380" y="779780"/>
                    <a:pt x="6342380" y="783590"/>
                    <a:pt x="6342380" y="783590"/>
                  </a:cubicBezTo>
                  <a:cubicBezTo>
                    <a:pt x="6342380" y="784860"/>
                    <a:pt x="6342380" y="788670"/>
                    <a:pt x="6342380" y="791210"/>
                  </a:cubicBezTo>
                  <a:cubicBezTo>
                    <a:pt x="6342380" y="793750"/>
                    <a:pt x="6342380" y="797560"/>
                    <a:pt x="6342380" y="797560"/>
                  </a:cubicBezTo>
                  <a:cubicBezTo>
                    <a:pt x="6342380" y="797560"/>
                    <a:pt x="6341110" y="802640"/>
                    <a:pt x="6339840" y="805180"/>
                  </a:cubicBezTo>
                  <a:cubicBezTo>
                    <a:pt x="6339840" y="806450"/>
                    <a:pt x="6338570" y="811530"/>
                    <a:pt x="6338570" y="811530"/>
                  </a:cubicBezTo>
                  <a:cubicBezTo>
                    <a:pt x="6338570" y="811530"/>
                    <a:pt x="6336030" y="815340"/>
                    <a:pt x="6334760" y="817880"/>
                  </a:cubicBezTo>
                  <a:cubicBezTo>
                    <a:pt x="6333490" y="819150"/>
                    <a:pt x="6330950" y="822960"/>
                    <a:pt x="6330950" y="822960"/>
                  </a:cubicBezTo>
                  <a:cubicBezTo>
                    <a:pt x="6330950" y="822960"/>
                    <a:pt x="6328410" y="826770"/>
                    <a:pt x="6325870" y="828040"/>
                  </a:cubicBezTo>
                  <a:cubicBezTo>
                    <a:pt x="6324600" y="829310"/>
                    <a:pt x="6322060" y="833120"/>
                    <a:pt x="6322060" y="833120"/>
                  </a:cubicBezTo>
                  <a:cubicBezTo>
                    <a:pt x="6320790" y="833120"/>
                    <a:pt x="6316980" y="835660"/>
                    <a:pt x="6315710" y="836930"/>
                  </a:cubicBezTo>
                  <a:cubicBezTo>
                    <a:pt x="6313170" y="838200"/>
                    <a:pt x="6309360" y="840740"/>
                    <a:pt x="6309360" y="840740"/>
                  </a:cubicBezTo>
                  <a:cubicBezTo>
                    <a:pt x="6309360" y="840740"/>
                    <a:pt x="6305550" y="842010"/>
                    <a:pt x="6303010" y="843280"/>
                  </a:cubicBezTo>
                  <a:cubicBezTo>
                    <a:pt x="6300470" y="843280"/>
                    <a:pt x="6296660" y="844550"/>
                    <a:pt x="6296660" y="844550"/>
                  </a:cubicBezTo>
                  <a:cubicBezTo>
                    <a:pt x="6296660" y="844550"/>
                    <a:pt x="6275070" y="849630"/>
                    <a:pt x="6275070" y="850900"/>
                  </a:cubicBezTo>
                  <a:cubicBezTo>
                    <a:pt x="6275070" y="853440"/>
                    <a:pt x="6423660" y="831850"/>
                    <a:pt x="6483350" y="824230"/>
                  </a:cubicBezTo>
                  <a:cubicBezTo>
                    <a:pt x="6529070" y="817880"/>
                    <a:pt x="6565900" y="834390"/>
                    <a:pt x="6604000" y="808990"/>
                  </a:cubicBezTo>
                  <a:cubicBezTo>
                    <a:pt x="6668770" y="769620"/>
                    <a:pt x="6720840" y="621030"/>
                    <a:pt x="6781800" y="529590"/>
                  </a:cubicBezTo>
                  <a:cubicBezTo>
                    <a:pt x="6844030" y="436880"/>
                    <a:pt x="6913880" y="341630"/>
                    <a:pt x="6972300" y="255270"/>
                  </a:cubicBezTo>
                  <a:cubicBezTo>
                    <a:pt x="7023100" y="180340"/>
                    <a:pt x="7112000" y="41910"/>
                    <a:pt x="7112000" y="41910"/>
                  </a:cubicBezTo>
                  <a:cubicBezTo>
                    <a:pt x="7112000" y="41910"/>
                    <a:pt x="7113270" y="36830"/>
                    <a:pt x="7114540" y="34290"/>
                  </a:cubicBezTo>
                  <a:cubicBezTo>
                    <a:pt x="7115810" y="33020"/>
                    <a:pt x="7118350" y="27940"/>
                    <a:pt x="7118350" y="27940"/>
                  </a:cubicBezTo>
                  <a:cubicBezTo>
                    <a:pt x="7118350" y="27940"/>
                    <a:pt x="7120890" y="24130"/>
                    <a:pt x="7122160" y="22860"/>
                  </a:cubicBezTo>
                  <a:cubicBezTo>
                    <a:pt x="7123430" y="20320"/>
                    <a:pt x="7127240" y="16510"/>
                    <a:pt x="7127240" y="16510"/>
                  </a:cubicBezTo>
                  <a:cubicBezTo>
                    <a:pt x="7127240" y="16510"/>
                    <a:pt x="7131050" y="13970"/>
                    <a:pt x="7132320" y="12700"/>
                  </a:cubicBezTo>
                  <a:cubicBezTo>
                    <a:pt x="7134860" y="11430"/>
                    <a:pt x="7138670" y="7620"/>
                    <a:pt x="7138670" y="7620"/>
                  </a:cubicBezTo>
                  <a:cubicBezTo>
                    <a:pt x="7138670" y="7620"/>
                    <a:pt x="7142480" y="6350"/>
                    <a:pt x="7145020" y="5080"/>
                  </a:cubicBezTo>
                  <a:cubicBezTo>
                    <a:pt x="7147560" y="3810"/>
                    <a:pt x="7151370" y="2540"/>
                    <a:pt x="7151370" y="2540"/>
                  </a:cubicBezTo>
                  <a:cubicBezTo>
                    <a:pt x="7151370" y="2540"/>
                    <a:pt x="7156450" y="1270"/>
                    <a:pt x="7158990" y="1270"/>
                  </a:cubicBezTo>
                  <a:cubicBezTo>
                    <a:pt x="7160260" y="0"/>
                    <a:pt x="7165340" y="0"/>
                    <a:pt x="7165340" y="0"/>
                  </a:cubicBezTo>
                  <a:cubicBezTo>
                    <a:pt x="7165340" y="0"/>
                    <a:pt x="7170420" y="0"/>
                    <a:pt x="7172960" y="0"/>
                  </a:cubicBezTo>
                  <a:cubicBezTo>
                    <a:pt x="7175500" y="0"/>
                    <a:pt x="7179310" y="0"/>
                    <a:pt x="7179310" y="0"/>
                  </a:cubicBezTo>
                  <a:cubicBezTo>
                    <a:pt x="7180580" y="1270"/>
                    <a:pt x="7184390" y="2540"/>
                    <a:pt x="7186930" y="2540"/>
                  </a:cubicBezTo>
                  <a:cubicBezTo>
                    <a:pt x="7189470" y="3810"/>
                    <a:pt x="7193280" y="5080"/>
                    <a:pt x="7193280" y="5080"/>
                  </a:cubicBezTo>
                  <a:cubicBezTo>
                    <a:pt x="7193280" y="5080"/>
                    <a:pt x="7198360" y="7620"/>
                    <a:pt x="7199630" y="8890"/>
                  </a:cubicBezTo>
                  <a:cubicBezTo>
                    <a:pt x="7202170" y="10160"/>
                    <a:pt x="7205980" y="12700"/>
                    <a:pt x="7205980" y="12700"/>
                  </a:cubicBezTo>
                  <a:cubicBezTo>
                    <a:pt x="7205980" y="12700"/>
                    <a:pt x="7209790" y="15240"/>
                    <a:pt x="7211060" y="17780"/>
                  </a:cubicBezTo>
                  <a:cubicBezTo>
                    <a:pt x="7212330" y="19050"/>
                    <a:pt x="7216140" y="22860"/>
                    <a:pt x="7216140" y="22860"/>
                  </a:cubicBezTo>
                  <a:cubicBezTo>
                    <a:pt x="7216140" y="22860"/>
                    <a:pt x="7218680" y="26670"/>
                    <a:pt x="7219950" y="29210"/>
                  </a:cubicBezTo>
                  <a:cubicBezTo>
                    <a:pt x="7221220" y="30480"/>
                    <a:pt x="7223760" y="35560"/>
                    <a:pt x="7223760" y="35560"/>
                  </a:cubicBezTo>
                  <a:cubicBezTo>
                    <a:pt x="7223760" y="35560"/>
                    <a:pt x="7225030" y="39370"/>
                    <a:pt x="7226300" y="41910"/>
                  </a:cubicBezTo>
                  <a:cubicBezTo>
                    <a:pt x="7226300" y="44450"/>
                    <a:pt x="7227570" y="48260"/>
                    <a:pt x="7227570" y="48260"/>
                  </a:cubicBezTo>
                  <a:cubicBezTo>
                    <a:pt x="7227570" y="49530"/>
                    <a:pt x="7227570" y="53340"/>
                    <a:pt x="7228840" y="55880"/>
                  </a:cubicBezTo>
                  <a:cubicBezTo>
                    <a:pt x="7228840" y="58420"/>
                    <a:pt x="7228840" y="63500"/>
                    <a:pt x="7228840" y="63500"/>
                  </a:cubicBezTo>
                  <a:cubicBezTo>
                    <a:pt x="7228840" y="63500"/>
                    <a:pt x="7227570" y="68580"/>
                    <a:pt x="7227570" y="69850"/>
                  </a:cubicBezTo>
                  <a:cubicBezTo>
                    <a:pt x="7226300" y="72390"/>
                    <a:pt x="7226300" y="77470"/>
                    <a:pt x="7226300" y="77470"/>
                  </a:cubicBezTo>
                  <a:cubicBezTo>
                    <a:pt x="7226300" y="77470"/>
                    <a:pt x="7219950" y="95250"/>
                    <a:pt x="7214870" y="110490"/>
                  </a:cubicBezTo>
                  <a:cubicBezTo>
                    <a:pt x="7203440" y="144780"/>
                    <a:pt x="7181850" y="213360"/>
                    <a:pt x="7161530" y="279400"/>
                  </a:cubicBezTo>
                  <a:cubicBezTo>
                    <a:pt x="7133590" y="372110"/>
                    <a:pt x="7090410" y="527050"/>
                    <a:pt x="7066280" y="618490"/>
                  </a:cubicBezTo>
                  <a:cubicBezTo>
                    <a:pt x="7049770" y="678180"/>
                    <a:pt x="7006590" y="740410"/>
                    <a:pt x="7028180" y="768350"/>
                  </a:cubicBezTo>
                  <a:cubicBezTo>
                    <a:pt x="7054850" y="802640"/>
                    <a:pt x="7232650" y="791210"/>
                    <a:pt x="7275830" y="762000"/>
                  </a:cubicBezTo>
                  <a:cubicBezTo>
                    <a:pt x="7299960" y="745490"/>
                    <a:pt x="7307580" y="685800"/>
                    <a:pt x="7307580" y="685800"/>
                  </a:cubicBezTo>
                  <a:cubicBezTo>
                    <a:pt x="7307580" y="685800"/>
                    <a:pt x="7308850" y="680720"/>
                    <a:pt x="7310120" y="678180"/>
                  </a:cubicBezTo>
                  <a:cubicBezTo>
                    <a:pt x="7310120" y="675640"/>
                    <a:pt x="7311390" y="671830"/>
                    <a:pt x="7311390" y="671830"/>
                  </a:cubicBezTo>
                  <a:cubicBezTo>
                    <a:pt x="7311390" y="671830"/>
                    <a:pt x="7313930" y="666750"/>
                    <a:pt x="7315200" y="665480"/>
                  </a:cubicBezTo>
                  <a:cubicBezTo>
                    <a:pt x="7316470" y="662940"/>
                    <a:pt x="7319010" y="659130"/>
                    <a:pt x="7319010" y="659130"/>
                  </a:cubicBezTo>
                  <a:cubicBezTo>
                    <a:pt x="7319010" y="659130"/>
                    <a:pt x="7322820" y="655320"/>
                    <a:pt x="7324090" y="654050"/>
                  </a:cubicBezTo>
                  <a:cubicBezTo>
                    <a:pt x="7325360" y="651510"/>
                    <a:pt x="7329170" y="648970"/>
                    <a:pt x="7329170" y="648970"/>
                  </a:cubicBezTo>
                  <a:cubicBezTo>
                    <a:pt x="7329170" y="647700"/>
                    <a:pt x="7332980" y="645160"/>
                    <a:pt x="7335520" y="643890"/>
                  </a:cubicBezTo>
                  <a:cubicBezTo>
                    <a:pt x="7336790" y="642620"/>
                    <a:pt x="7340600" y="640080"/>
                    <a:pt x="7340600" y="640080"/>
                  </a:cubicBezTo>
                  <a:cubicBezTo>
                    <a:pt x="7341870" y="640080"/>
                    <a:pt x="7345680" y="638810"/>
                    <a:pt x="7348220" y="637540"/>
                  </a:cubicBezTo>
                  <a:cubicBezTo>
                    <a:pt x="7350760" y="637540"/>
                    <a:pt x="7354570" y="636270"/>
                    <a:pt x="7354570" y="636270"/>
                  </a:cubicBezTo>
                  <a:cubicBezTo>
                    <a:pt x="7354570" y="636270"/>
                    <a:pt x="7359650" y="635000"/>
                    <a:pt x="7362190" y="635000"/>
                  </a:cubicBezTo>
                  <a:cubicBezTo>
                    <a:pt x="7364730" y="635000"/>
                    <a:pt x="7369810" y="635000"/>
                    <a:pt x="7369810" y="635000"/>
                  </a:cubicBezTo>
                  <a:cubicBezTo>
                    <a:pt x="7369810" y="635000"/>
                    <a:pt x="7374890" y="635000"/>
                    <a:pt x="7376160" y="636270"/>
                  </a:cubicBezTo>
                  <a:cubicBezTo>
                    <a:pt x="7378700" y="636270"/>
                    <a:pt x="7383780" y="636270"/>
                    <a:pt x="7383780" y="636270"/>
                  </a:cubicBezTo>
                  <a:cubicBezTo>
                    <a:pt x="7383780" y="637540"/>
                    <a:pt x="7388860" y="638810"/>
                    <a:pt x="7390130" y="640080"/>
                  </a:cubicBezTo>
                  <a:cubicBezTo>
                    <a:pt x="7392670" y="640080"/>
                    <a:pt x="7397750" y="642620"/>
                    <a:pt x="7397750" y="642620"/>
                  </a:cubicBezTo>
                  <a:cubicBezTo>
                    <a:pt x="7397750" y="642620"/>
                    <a:pt x="7401560" y="645160"/>
                    <a:pt x="7402830" y="646430"/>
                  </a:cubicBezTo>
                  <a:cubicBezTo>
                    <a:pt x="7405370" y="648970"/>
                    <a:pt x="7409180" y="651510"/>
                    <a:pt x="7409180" y="651510"/>
                  </a:cubicBezTo>
                  <a:cubicBezTo>
                    <a:pt x="7409180" y="651510"/>
                    <a:pt x="7411720" y="655320"/>
                    <a:pt x="7414260" y="656590"/>
                  </a:cubicBezTo>
                  <a:cubicBezTo>
                    <a:pt x="7414260" y="657860"/>
                    <a:pt x="7416800" y="660400"/>
                    <a:pt x="7416800" y="660400"/>
                  </a:cubicBezTo>
                  <a:cubicBezTo>
                    <a:pt x="7416800" y="660400"/>
                    <a:pt x="7420610" y="657860"/>
                    <a:pt x="7423150" y="656590"/>
                  </a:cubicBezTo>
                  <a:cubicBezTo>
                    <a:pt x="7424420" y="655320"/>
                    <a:pt x="7428230" y="651510"/>
                    <a:pt x="7428230" y="651510"/>
                  </a:cubicBezTo>
                  <a:cubicBezTo>
                    <a:pt x="7428230" y="651510"/>
                    <a:pt x="7433310" y="650240"/>
                    <a:pt x="7434580" y="648970"/>
                  </a:cubicBezTo>
                  <a:cubicBezTo>
                    <a:pt x="7437120" y="647700"/>
                    <a:pt x="7442200" y="646430"/>
                    <a:pt x="7442200" y="646430"/>
                  </a:cubicBezTo>
                  <a:cubicBezTo>
                    <a:pt x="7442200" y="646430"/>
                    <a:pt x="7446010" y="645160"/>
                    <a:pt x="7448550" y="645160"/>
                  </a:cubicBezTo>
                  <a:cubicBezTo>
                    <a:pt x="7451090" y="645160"/>
                    <a:pt x="7456170" y="643890"/>
                    <a:pt x="7456170" y="643890"/>
                  </a:cubicBezTo>
                  <a:cubicBezTo>
                    <a:pt x="7456170" y="643890"/>
                    <a:pt x="7461250" y="643890"/>
                    <a:pt x="7463790" y="643890"/>
                  </a:cubicBezTo>
                  <a:cubicBezTo>
                    <a:pt x="7466330" y="643890"/>
                    <a:pt x="7470140" y="645160"/>
                    <a:pt x="7470140" y="645160"/>
                  </a:cubicBezTo>
                  <a:cubicBezTo>
                    <a:pt x="7470140" y="645160"/>
                    <a:pt x="7475220" y="646430"/>
                    <a:pt x="7477760" y="646430"/>
                  </a:cubicBezTo>
                  <a:cubicBezTo>
                    <a:pt x="7480300" y="647700"/>
                    <a:pt x="7484110" y="648970"/>
                    <a:pt x="7484110" y="648970"/>
                  </a:cubicBezTo>
                  <a:cubicBezTo>
                    <a:pt x="7484110" y="648970"/>
                    <a:pt x="7487920" y="651510"/>
                    <a:pt x="7490460" y="652780"/>
                  </a:cubicBezTo>
                  <a:cubicBezTo>
                    <a:pt x="7493000" y="654050"/>
                    <a:pt x="7496810" y="656590"/>
                    <a:pt x="7496810" y="656590"/>
                  </a:cubicBezTo>
                  <a:cubicBezTo>
                    <a:pt x="7496810" y="656590"/>
                    <a:pt x="7500620" y="660400"/>
                    <a:pt x="7501890" y="661670"/>
                  </a:cubicBezTo>
                  <a:cubicBezTo>
                    <a:pt x="7503160" y="664210"/>
                    <a:pt x="7506970" y="666750"/>
                    <a:pt x="7506970" y="666750"/>
                  </a:cubicBezTo>
                  <a:cubicBezTo>
                    <a:pt x="7506970" y="666750"/>
                    <a:pt x="7509510" y="671830"/>
                    <a:pt x="7510780" y="673100"/>
                  </a:cubicBezTo>
                  <a:cubicBezTo>
                    <a:pt x="7512050" y="675640"/>
                    <a:pt x="7514590" y="679450"/>
                    <a:pt x="7514590" y="679450"/>
                  </a:cubicBezTo>
                  <a:cubicBezTo>
                    <a:pt x="7514590" y="679450"/>
                    <a:pt x="7515860" y="684530"/>
                    <a:pt x="7515860" y="687070"/>
                  </a:cubicBezTo>
                  <a:cubicBezTo>
                    <a:pt x="7517130" y="688340"/>
                    <a:pt x="7518400" y="693420"/>
                    <a:pt x="7518400" y="693420"/>
                  </a:cubicBezTo>
                  <a:cubicBezTo>
                    <a:pt x="7518400" y="693420"/>
                    <a:pt x="7518400" y="698500"/>
                    <a:pt x="7518400" y="701040"/>
                  </a:cubicBezTo>
                  <a:cubicBezTo>
                    <a:pt x="7518400" y="703580"/>
                    <a:pt x="7519670" y="703580"/>
                    <a:pt x="7519670" y="707390"/>
                  </a:cubicBezTo>
                  <a:cubicBezTo>
                    <a:pt x="7518400" y="723900"/>
                    <a:pt x="7514590" y="784860"/>
                    <a:pt x="7510780" y="834390"/>
                  </a:cubicBezTo>
                  <a:cubicBezTo>
                    <a:pt x="7506970" y="901700"/>
                    <a:pt x="7500620" y="1009650"/>
                    <a:pt x="7495540" y="1073150"/>
                  </a:cubicBezTo>
                  <a:cubicBezTo>
                    <a:pt x="7491730" y="1116330"/>
                    <a:pt x="7480300" y="1170940"/>
                    <a:pt x="7484110" y="1179830"/>
                  </a:cubicBezTo>
                  <a:cubicBezTo>
                    <a:pt x="7485380" y="1182370"/>
                    <a:pt x="7487920" y="1182370"/>
                    <a:pt x="7487920" y="1182370"/>
                  </a:cubicBezTo>
                  <a:cubicBezTo>
                    <a:pt x="7487920" y="1182370"/>
                    <a:pt x="7490460" y="1186180"/>
                    <a:pt x="7491730" y="1187450"/>
                  </a:cubicBezTo>
                  <a:cubicBezTo>
                    <a:pt x="7493000" y="1189990"/>
                    <a:pt x="7495540" y="1193800"/>
                    <a:pt x="7495540" y="1193800"/>
                  </a:cubicBezTo>
                  <a:cubicBezTo>
                    <a:pt x="7495540" y="1193800"/>
                    <a:pt x="7498080" y="1197610"/>
                    <a:pt x="7498080" y="1200150"/>
                  </a:cubicBezTo>
                  <a:cubicBezTo>
                    <a:pt x="7499350" y="1201420"/>
                    <a:pt x="7501890" y="1206500"/>
                    <a:pt x="7501890" y="1206500"/>
                  </a:cubicBezTo>
                  <a:cubicBezTo>
                    <a:pt x="7501890" y="1206500"/>
                    <a:pt x="7501890" y="1211580"/>
                    <a:pt x="7503160" y="1212850"/>
                  </a:cubicBezTo>
                  <a:cubicBezTo>
                    <a:pt x="7503160" y="1214120"/>
                    <a:pt x="7503160" y="1215390"/>
                    <a:pt x="7503160" y="1215390"/>
                  </a:cubicBezTo>
                  <a:cubicBezTo>
                    <a:pt x="7504430" y="1217930"/>
                    <a:pt x="7506970" y="1220470"/>
                    <a:pt x="7508240" y="1220470"/>
                  </a:cubicBezTo>
                  <a:cubicBezTo>
                    <a:pt x="7508240" y="1220470"/>
                    <a:pt x="7510780" y="1224280"/>
                    <a:pt x="7512050" y="1226820"/>
                  </a:cubicBezTo>
                  <a:cubicBezTo>
                    <a:pt x="7513320" y="1229360"/>
                    <a:pt x="7517130" y="1234440"/>
                    <a:pt x="7517130" y="1234440"/>
                  </a:cubicBezTo>
                  <a:cubicBezTo>
                    <a:pt x="7517130" y="1234440"/>
                    <a:pt x="7518400" y="1239520"/>
                    <a:pt x="7519670" y="1242060"/>
                  </a:cubicBezTo>
                  <a:cubicBezTo>
                    <a:pt x="7520940" y="1244600"/>
                    <a:pt x="7523480" y="1249680"/>
                    <a:pt x="7523480" y="1249680"/>
                  </a:cubicBezTo>
                  <a:cubicBezTo>
                    <a:pt x="7523480" y="1249680"/>
                    <a:pt x="7523480" y="1254760"/>
                    <a:pt x="7523480" y="1258570"/>
                  </a:cubicBezTo>
                  <a:cubicBezTo>
                    <a:pt x="7524750" y="1261110"/>
                    <a:pt x="7524750" y="1266190"/>
                    <a:pt x="7524750" y="1266190"/>
                  </a:cubicBezTo>
                  <a:cubicBezTo>
                    <a:pt x="7524750" y="1266190"/>
                    <a:pt x="7523480" y="1272540"/>
                    <a:pt x="7523480" y="1275080"/>
                  </a:cubicBezTo>
                  <a:cubicBezTo>
                    <a:pt x="7523480" y="1277620"/>
                    <a:pt x="7522210" y="1282700"/>
                    <a:pt x="7522210" y="1282700"/>
                  </a:cubicBezTo>
                  <a:cubicBezTo>
                    <a:pt x="7522210" y="1283970"/>
                    <a:pt x="7520940" y="1287780"/>
                    <a:pt x="7520940" y="1287780"/>
                  </a:cubicBezTo>
                  <a:cubicBezTo>
                    <a:pt x="7520940" y="1287780"/>
                    <a:pt x="7523480" y="1285240"/>
                    <a:pt x="7523480" y="1285240"/>
                  </a:cubicBezTo>
                  <a:cubicBezTo>
                    <a:pt x="7524750" y="1287780"/>
                    <a:pt x="7480300" y="1380490"/>
                    <a:pt x="7468870" y="1394460"/>
                  </a:cubicBezTo>
                  <a:cubicBezTo>
                    <a:pt x="7466330" y="1399540"/>
                    <a:pt x="7463790" y="1398270"/>
                    <a:pt x="7462520" y="1402080"/>
                  </a:cubicBezTo>
                  <a:cubicBezTo>
                    <a:pt x="7457440" y="1410970"/>
                    <a:pt x="7458710" y="1424940"/>
                    <a:pt x="7457440" y="1449070"/>
                  </a:cubicBezTo>
                  <a:cubicBezTo>
                    <a:pt x="7451090" y="1526540"/>
                    <a:pt x="7444740" y="1823720"/>
                    <a:pt x="7424420" y="1932940"/>
                  </a:cubicBezTo>
                  <a:cubicBezTo>
                    <a:pt x="7414260" y="1990090"/>
                    <a:pt x="7386320" y="2059940"/>
                    <a:pt x="7386320" y="2061210"/>
                  </a:cubicBezTo>
                  <a:cubicBezTo>
                    <a:pt x="7386320" y="2061210"/>
                    <a:pt x="7385050" y="2066290"/>
                    <a:pt x="7385050" y="2068830"/>
                  </a:cubicBezTo>
                  <a:cubicBezTo>
                    <a:pt x="7385050" y="2071370"/>
                    <a:pt x="7383780" y="2076450"/>
                    <a:pt x="7383780" y="2076450"/>
                  </a:cubicBezTo>
                  <a:cubicBezTo>
                    <a:pt x="7383780" y="2076450"/>
                    <a:pt x="7382510" y="2081530"/>
                    <a:pt x="7381240" y="2084070"/>
                  </a:cubicBezTo>
                  <a:cubicBezTo>
                    <a:pt x="7381240" y="2086610"/>
                    <a:pt x="7378700" y="2091690"/>
                    <a:pt x="7378700" y="2091690"/>
                  </a:cubicBezTo>
                  <a:cubicBezTo>
                    <a:pt x="7378700" y="2091690"/>
                    <a:pt x="7376160" y="2095500"/>
                    <a:pt x="7374890" y="2098040"/>
                  </a:cubicBezTo>
                  <a:cubicBezTo>
                    <a:pt x="7373620" y="2099310"/>
                    <a:pt x="7371080" y="2104390"/>
                    <a:pt x="7371080" y="2104390"/>
                  </a:cubicBezTo>
                  <a:cubicBezTo>
                    <a:pt x="7371080" y="2104390"/>
                    <a:pt x="7367270" y="2108200"/>
                    <a:pt x="7364730" y="2109470"/>
                  </a:cubicBezTo>
                  <a:cubicBezTo>
                    <a:pt x="7363460" y="2110740"/>
                    <a:pt x="7359650" y="2114550"/>
                    <a:pt x="7359650" y="2114550"/>
                  </a:cubicBezTo>
                  <a:cubicBezTo>
                    <a:pt x="7359650" y="2114550"/>
                    <a:pt x="7358380" y="2114550"/>
                    <a:pt x="7358380" y="2115820"/>
                  </a:cubicBezTo>
                  <a:cubicBezTo>
                    <a:pt x="7353300" y="2123440"/>
                    <a:pt x="7352030" y="2225040"/>
                    <a:pt x="7344410" y="2299970"/>
                  </a:cubicBezTo>
                  <a:cubicBezTo>
                    <a:pt x="7331710" y="2419350"/>
                    <a:pt x="7297420" y="2706370"/>
                    <a:pt x="7280910" y="2762250"/>
                  </a:cubicBezTo>
                  <a:cubicBezTo>
                    <a:pt x="7277100" y="2776220"/>
                    <a:pt x="7273290" y="2773680"/>
                    <a:pt x="7269480" y="2786380"/>
                  </a:cubicBezTo>
                  <a:cubicBezTo>
                    <a:pt x="7259320" y="2827020"/>
                    <a:pt x="7255510" y="2984500"/>
                    <a:pt x="7250430" y="3061970"/>
                  </a:cubicBezTo>
                  <a:cubicBezTo>
                    <a:pt x="7246620" y="3117850"/>
                    <a:pt x="7246620" y="3167380"/>
                    <a:pt x="7241540" y="3208020"/>
                  </a:cubicBezTo>
                  <a:cubicBezTo>
                    <a:pt x="7237730" y="3237230"/>
                    <a:pt x="7230110" y="3267710"/>
                    <a:pt x="7225030" y="3282950"/>
                  </a:cubicBezTo>
                  <a:cubicBezTo>
                    <a:pt x="7222490" y="3289300"/>
                    <a:pt x="7221220" y="3293110"/>
                    <a:pt x="7218680" y="3296920"/>
                  </a:cubicBezTo>
                  <a:cubicBezTo>
                    <a:pt x="7217410" y="3299460"/>
                    <a:pt x="7217410" y="3302000"/>
                    <a:pt x="7216140" y="3303270"/>
                  </a:cubicBezTo>
                  <a:cubicBezTo>
                    <a:pt x="7214870" y="3305810"/>
                    <a:pt x="7213600" y="3310890"/>
                    <a:pt x="7213600" y="3310890"/>
                  </a:cubicBezTo>
                  <a:cubicBezTo>
                    <a:pt x="7213600" y="3310890"/>
                    <a:pt x="7211060" y="3314700"/>
                    <a:pt x="7209790" y="3317240"/>
                  </a:cubicBezTo>
                  <a:cubicBezTo>
                    <a:pt x="7207250" y="3318510"/>
                    <a:pt x="7204710" y="3322320"/>
                    <a:pt x="7204710" y="3322320"/>
                  </a:cubicBezTo>
                  <a:cubicBezTo>
                    <a:pt x="7204710" y="3322320"/>
                    <a:pt x="7200900" y="3326130"/>
                    <a:pt x="7199630" y="3327400"/>
                  </a:cubicBezTo>
                  <a:cubicBezTo>
                    <a:pt x="7197090" y="3328670"/>
                    <a:pt x="7193280" y="3332480"/>
                    <a:pt x="7193280" y="3332480"/>
                  </a:cubicBezTo>
                  <a:cubicBezTo>
                    <a:pt x="7193280" y="3332480"/>
                    <a:pt x="7189470" y="3335020"/>
                    <a:pt x="7186930" y="3336290"/>
                  </a:cubicBezTo>
                  <a:cubicBezTo>
                    <a:pt x="7184390" y="3337560"/>
                    <a:pt x="7180580" y="3338830"/>
                    <a:pt x="7180580" y="3338830"/>
                  </a:cubicBezTo>
                  <a:cubicBezTo>
                    <a:pt x="7180580" y="3338830"/>
                    <a:pt x="7175500" y="3340100"/>
                    <a:pt x="7172960" y="3341370"/>
                  </a:cubicBezTo>
                  <a:cubicBezTo>
                    <a:pt x="7170420" y="3341370"/>
                    <a:pt x="7165340" y="3342640"/>
                    <a:pt x="7165340" y="3342640"/>
                  </a:cubicBezTo>
                  <a:cubicBezTo>
                    <a:pt x="7165340" y="3342640"/>
                    <a:pt x="7160260" y="3342640"/>
                    <a:pt x="7157720" y="3342640"/>
                  </a:cubicBezTo>
                  <a:cubicBezTo>
                    <a:pt x="7155180" y="3342640"/>
                    <a:pt x="7151370" y="3342640"/>
                    <a:pt x="7151370" y="3342640"/>
                  </a:cubicBezTo>
                  <a:cubicBezTo>
                    <a:pt x="7151370" y="3342640"/>
                    <a:pt x="7146290" y="3341370"/>
                    <a:pt x="7143750" y="3340100"/>
                  </a:cubicBezTo>
                  <a:cubicBezTo>
                    <a:pt x="7141210" y="3340100"/>
                    <a:pt x="7136130" y="3338830"/>
                    <a:pt x="7136130" y="3338830"/>
                  </a:cubicBezTo>
                  <a:cubicBezTo>
                    <a:pt x="7136130" y="3338830"/>
                    <a:pt x="7132320" y="3336290"/>
                    <a:pt x="7129780" y="3335020"/>
                  </a:cubicBezTo>
                  <a:cubicBezTo>
                    <a:pt x="7127240" y="3333750"/>
                    <a:pt x="7123430" y="3331210"/>
                    <a:pt x="7123430" y="3331210"/>
                  </a:cubicBezTo>
                  <a:cubicBezTo>
                    <a:pt x="7123430" y="3331210"/>
                    <a:pt x="7119620" y="3327400"/>
                    <a:pt x="7118350" y="3326130"/>
                  </a:cubicBezTo>
                  <a:cubicBezTo>
                    <a:pt x="7115810" y="3324860"/>
                    <a:pt x="7112000" y="3321050"/>
                    <a:pt x="7112000" y="3321050"/>
                  </a:cubicBezTo>
                  <a:cubicBezTo>
                    <a:pt x="7112000" y="3321050"/>
                    <a:pt x="7109460" y="3317240"/>
                    <a:pt x="7108190" y="3314700"/>
                  </a:cubicBezTo>
                  <a:cubicBezTo>
                    <a:pt x="7106920" y="3313430"/>
                    <a:pt x="7104380" y="3308350"/>
                    <a:pt x="7104380" y="3308350"/>
                  </a:cubicBezTo>
                  <a:cubicBezTo>
                    <a:pt x="7104380" y="3308350"/>
                    <a:pt x="7103110" y="3304540"/>
                    <a:pt x="7101840" y="3302000"/>
                  </a:cubicBezTo>
                  <a:cubicBezTo>
                    <a:pt x="7100570" y="3299460"/>
                    <a:pt x="7099300" y="3294380"/>
                    <a:pt x="7099300" y="3294380"/>
                  </a:cubicBezTo>
                  <a:cubicBezTo>
                    <a:pt x="7099300" y="3294380"/>
                    <a:pt x="7099300" y="3289300"/>
                    <a:pt x="7098030" y="3286760"/>
                  </a:cubicBezTo>
                  <a:cubicBezTo>
                    <a:pt x="7098030" y="3285490"/>
                    <a:pt x="7098030" y="3280410"/>
                    <a:pt x="7098030" y="3280410"/>
                  </a:cubicBezTo>
                  <a:cubicBezTo>
                    <a:pt x="7098030" y="3280410"/>
                    <a:pt x="7098030" y="3275330"/>
                    <a:pt x="7099300" y="3272790"/>
                  </a:cubicBezTo>
                  <a:cubicBezTo>
                    <a:pt x="7099300" y="3270250"/>
                    <a:pt x="7099300" y="3265170"/>
                    <a:pt x="7099300" y="3265170"/>
                  </a:cubicBezTo>
                  <a:cubicBezTo>
                    <a:pt x="7099300" y="3265170"/>
                    <a:pt x="7108190" y="3082290"/>
                    <a:pt x="7109460" y="3030220"/>
                  </a:cubicBezTo>
                  <a:cubicBezTo>
                    <a:pt x="7110730" y="3003550"/>
                    <a:pt x="7112000" y="2974340"/>
                    <a:pt x="7110730" y="2969260"/>
                  </a:cubicBezTo>
                  <a:cubicBezTo>
                    <a:pt x="7109460" y="2967990"/>
                    <a:pt x="7109460" y="2969260"/>
                    <a:pt x="7109460" y="2967990"/>
                  </a:cubicBezTo>
                  <a:cubicBezTo>
                    <a:pt x="7108190" y="2966720"/>
                    <a:pt x="7103110" y="2962910"/>
                    <a:pt x="7103110" y="2962910"/>
                  </a:cubicBezTo>
                  <a:cubicBezTo>
                    <a:pt x="7103110" y="2962910"/>
                    <a:pt x="7100570" y="2959100"/>
                    <a:pt x="7099300" y="2957830"/>
                  </a:cubicBezTo>
                  <a:cubicBezTo>
                    <a:pt x="7098030" y="2955290"/>
                    <a:pt x="7095490" y="2951480"/>
                    <a:pt x="7095490" y="2951480"/>
                  </a:cubicBezTo>
                  <a:cubicBezTo>
                    <a:pt x="7095490" y="2951480"/>
                    <a:pt x="7094220" y="2947670"/>
                    <a:pt x="7092950" y="2945130"/>
                  </a:cubicBezTo>
                  <a:cubicBezTo>
                    <a:pt x="7091680" y="2942590"/>
                    <a:pt x="7090410" y="2938780"/>
                    <a:pt x="7090410" y="2938780"/>
                  </a:cubicBezTo>
                  <a:cubicBezTo>
                    <a:pt x="7090410" y="2938780"/>
                    <a:pt x="7090410" y="2933700"/>
                    <a:pt x="7089140" y="2931160"/>
                  </a:cubicBezTo>
                  <a:cubicBezTo>
                    <a:pt x="7089140" y="2928620"/>
                    <a:pt x="7090410" y="2924810"/>
                    <a:pt x="7089140" y="2923540"/>
                  </a:cubicBezTo>
                  <a:cubicBezTo>
                    <a:pt x="7086600" y="2923540"/>
                    <a:pt x="7076440" y="2938780"/>
                    <a:pt x="7072630" y="2937510"/>
                  </a:cubicBezTo>
                  <a:cubicBezTo>
                    <a:pt x="7058660" y="2931160"/>
                    <a:pt x="7056120" y="2814320"/>
                    <a:pt x="7052310" y="2745740"/>
                  </a:cubicBezTo>
                  <a:cubicBezTo>
                    <a:pt x="7048500" y="2665730"/>
                    <a:pt x="7059930" y="2486660"/>
                    <a:pt x="7052310" y="2485390"/>
                  </a:cubicBezTo>
                  <a:cubicBezTo>
                    <a:pt x="7047230" y="2484120"/>
                    <a:pt x="7038340" y="2543810"/>
                    <a:pt x="7029450" y="2571750"/>
                  </a:cubicBezTo>
                  <a:cubicBezTo>
                    <a:pt x="7020560" y="2600960"/>
                    <a:pt x="7007860" y="2633980"/>
                    <a:pt x="7001510" y="2659380"/>
                  </a:cubicBezTo>
                  <a:cubicBezTo>
                    <a:pt x="6996430" y="2679700"/>
                    <a:pt x="6995160" y="2693670"/>
                    <a:pt x="6992620" y="2713990"/>
                  </a:cubicBezTo>
                  <a:cubicBezTo>
                    <a:pt x="6988810" y="2741930"/>
                    <a:pt x="6979920" y="2809240"/>
                    <a:pt x="6979920" y="2810510"/>
                  </a:cubicBezTo>
                  <a:cubicBezTo>
                    <a:pt x="6979920" y="2810510"/>
                    <a:pt x="6978650" y="2814320"/>
                    <a:pt x="6978650" y="2816860"/>
                  </a:cubicBezTo>
                  <a:cubicBezTo>
                    <a:pt x="6977380" y="2819400"/>
                    <a:pt x="6976110" y="2823210"/>
                    <a:pt x="6976110" y="2823210"/>
                  </a:cubicBezTo>
                  <a:cubicBezTo>
                    <a:pt x="6976110" y="2824480"/>
                    <a:pt x="6973570" y="2828290"/>
                    <a:pt x="6972300" y="2829560"/>
                  </a:cubicBezTo>
                  <a:cubicBezTo>
                    <a:pt x="6971030" y="2832100"/>
                    <a:pt x="6968490" y="2835910"/>
                    <a:pt x="6968490" y="2835910"/>
                  </a:cubicBezTo>
                  <a:cubicBezTo>
                    <a:pt x="6968490" y="2835910"/>
                    <a:pt x="6964680" y="2839720"/>
                    <a:pt x="6963410" y="2840990"/>
                  </a:cubicBezTo>
                  <a:cubicBezTo>
                    <a:pt x="6962140" y="2843530"/>
                    <a:pt x="6958330" y="2846070"/>
                    <a:pt x="6958330" y="2846070"/>
                  </a:cubicBezTo>
                  <a:cubicBezTo>
                    <a:pt x="6958330" y="2846070"/>
                    <a:pt x="6954520" y="2848610"/>
                    <a:pt x="6951980" y="2849880"/>
                  </a:cubicBezTo>
                  <a:cubicBezTo>
                    <a:pt x="6950710" y="2851150"/>
                    <a:pt x="6946900" y="2853690"/>
                    <a:pt x="6945630" y="2853690"/>
                  </a:cubicBezTo>
                  <a:cubicBezTo>
                    <a:pt x="6945630" y="2853690"/>
                    <a:pt x="6943090" y="2853690"/>
                    <a:pt x="6943090" y="2854960"/>
                  </a:cubicBezTo>
                  <a:cubicBezTo>
                    <a:pt x="6940550" y="2857500"/>
                    <a:pt x="6938010" y="2871470"/>
                    <a:pt x="6938010" y="2872740"/>
                  </a:cubicBezTo>
                  <a:cubicBezTo>
                    <a:pt x="6938010" y="2872740"/>
                    <a:pt x="6936740" y="2876550"/>
                    <a:pt x="6936740" y="2879090"/>
                  </a:cubicBezTo>
                  <a:cubicBezTo>
                    <a:pt x="6936740" y="2881630"/>
                    <a:pt x="6936740" y="2886710"/>
                    <a:pt x="6936740" y="2886710"/>
                  </a:cubicBezTo>
                  <a:cubicBezTo>
                    <a:pt x="6936740" y="2886710"/>
                    <a:pt x="6934200" y="2890520"/>
                    <a:pt x="6934200" y="2893060"/>
                  </a:cubicBezTo>
                  <a:cubicBezTo>
                    <a:pt x="6932930" y="2895600"/>
                    <a:pt x="6931660" y="2899410"/>
                    <a:pt x="6931660" y="2900680"/>
                  </a:cubicBezTo>
                  <a:cubicBezTo>
                    <a:pt x="6931660" y="2900680"/>
                    <a:pt x="6929120" y="2904490"/>
                    <a:pt x="6927850" y="2905760"/>
                  </a:cubicBezTo>
                  <a:cubicBezTo>
                    <a:pt x="6926580" y="2908300"/>
                    <a:pt x="6922770" y="2912110"/>
                    <a:pt x="6922770" y="2912110"/>
                  </a:cubicBezTo>
                  <a:cubicBezTo>
                    <a:pt x="6922770" y="2912110"/>
                    <a:pt x="6920230" y="2915920"/>
                    <a:pt x="6917690" y="2917190"/>
                  </a:cubicBezTo>
                  <a:cubicBezTo>
                    <a:pt x="6916420" y="2918460"/>
                    <a:pt x="6912610" y="2922270"/>
                    <a:pt x="6912610" y="2922270"/>
                  </a:cubicBezTo>
                  <a:cubicBezTo>
                    <a:pt x="6912610" y="2922270"/>
                    <a:pt x="6908800" y="2923540"/>
                    <a:pt x="6906260" y="2924810"/>
                  </a:cubicBezTo>
                  <a:cubicBezTo>
                    <a:pt x="6903720" y="2926080"/>
                    <a:pt x="6899910" y="2928620"/>
                    <a:pt x="6899910" y="2928620"/>
                  </a:cubicBezTo>
                  <a:cubicBezTo>
                    <a:pt x="6899910" y="2928620"/>
                    <a:pt x="6894830" y="2929890"/>
                    <a:pt x="6893560" y="2929890"/>
                  </a:cubicBezTo>
                  <a:cubicBezTo>
                    <a:pt x="6891020" y="2931160"/>
                    <a:pt x="6885940" y="2932430"/>
                    <a:pt x="6885940" y="2932430"/>
                  </a:cubicBezTo>
                  <a:cubicBezTo>
                    <a:pt x="6885940" y="2932430"/>
                    <a:pt x="6880860" y="2932430"/>
                    <a:pt x="6878320" y="2932430"/>
                  </a:cubicBezTo>
                  <a:cubicBezTo>
                    <a:pt x="6877050" y="2932430"/>
                    <a:pt x="6871970" y="2932430"/>
                    <a:pt x="6871970" y="2932430"/>
                  </a:cubicBezTo>
                  <a:cubicBezTo>
                    <a:pt x="6871970" y="2932430"/>
                    <a:pt x="6866890" y="2931160"/>
                    <a:pt x="6864350" y="2931160"/>
                  </a:cubicBezTo>
                  <a:cubicBezTo>
                    <a:pt x="6861810" y="2929890"/>
                    <a:pt x="6858000" y="2928620"/>
                    <a:pt x="6858000" y="2928620"/>
                  </a:cubicBezTo>
                  <a:cubicBezTo>
                    <a:pt x="6858000" y="2928620"/>
                    <a:pt x="6852920" y="2927350"/>
                    <a:pt x="6851650" y="2926080"/>
                  </a:cubicBezTo>
                  <a:cubicBezTo>
                    <a:pt x="6849110" y="2924810"/>
                    <a:pt x="6845300" y="2922270"/>
                    <a:pt x="6845300" y="2922270"/>
                  </a:cubicBezTo>
                  <a:cubicBezTo>
                    <a:pt x="6845300" y="2922270"/>
                    <a:pt x="6841490" y="2919730"/>
                    <a:pt x="6838950" y="2918460"/>
                  </a:cubicBezTo>
                  <a:cubicBezTo>
                    <a:pt x="6837680" y="2915920"/>
                    <a:pt x="6833870" y="2913380"/>
                    <a:pt x="6833870" y="2913380"/>
                  </a:cubicBezTo>
                  <a:cubicBezTo>
                    <a:pt x="6833870" y="2913380"/>
                    <a:pt x="6831330" y="2909570"/>
                    <a:pt x="6830060" y="2907030"/>
                  </a:cubicBezTo>
                  <a:cubicBezTo>
                    <a:pt x="6828790" y="2905760"/>
                    <a:pt x="6826250" y="2901950"/>
                    <a:pt x="6824980" y="2901950"/>
                  </a:cubicBezTo>
                  <a:cubicBezTo>
                    <a:pt x="6824980" y="2901950"/>
                    <a:pt x="6823710" y="2896870"/>
                    <a:pt x="6822440" y="2894330"/>
                  </a:cubicBezTo>
                  <a:cubicBezTo>
                    <a:pt x="6822440" y="2893060"/>
                    <a:pt x="6819900" y="2887980"/>
                    <a:pt x="6819900" y="2887980"/>
                  </a:cubicBezTo>
                  <a:cubicBezTo>
                    <a:pt x="6819900" y="2887980"/>
                    <a:pt x="6819900" y="2882900"/>
                    <a:pt x="6819900" y="2881630"/>
                  </a:cubicBezTo>
                  <a:cubicBezTo>
                    <a:pt x="6818630" y="2879090"/>
                    <a:pt x="6818630" y="2877820"/>
                    <a:pt x="6818630" y="2874010"/>
                  </a:cubicBezTo>
                  <a:cubicBezTo>
                    <a:pt x="6816090" y="2863850"/>
                    <a:pt x="6808470" y="2837180"/>
                    <a:pt x="6807200" y="2818130"/>
                  </a:cubicBezTo>
                  <a:cubicBezTo>
                    <a:pt x="6804660" y="2800350"/>
                    <a:pt x="6808470" y="2768600"/>
                    <a:pt x="6805930" y="2763520"/>
                  </a:cubicBezTo>
                  <a:cubicBezTo>
                    <a:pt x="6805930" y="2762250"/>
                    <a:pt x="6804660" y="2762250"/>
                    <a:pt x="6804660" y="2762250"/>
                  </a:cubicBezTo>
                  <a:cubicBezTo>
                    <a:pt x="6804660" y="2762250"/>
                    <a:pt x="6802120" y="2757170"/>
                    <a:pt x="6802120" y="2755900"/>
                  </a:cubicBezTo>
                  <a:cubicBezTo>
                    <a:pt x="6800850" y="2753360"/>
                    <a:pt x="6798310" y="2749550"/>
                    <a:pt x="6798310" y="2749550"/>
                  </a:cubicBezTo>
                  <a:cubicBezTo>
                    <a:pt x="6798310" y="2749550"/>
                    <a:pt x="6797040" y="2744470"/>
                    <a:pt x="6797040" y="2741930"/>
                  </a:cubicBezTo>
                  <a:cubicBezTo>
                    <a:pt x="6795770" y="2740660"/>
                    <a:pt x="6795770" y="2735580"/>
                    <a:pt x="6795770" y="2735580"/>
                  </a:cubicBezTo>
                  <a:cubicBezTo>
                    <a:pt x="6795770" y="2735580"/>
                    <a:pt x="6795770" y="2730500"/>
                    <a:pt x="6795770" y="2727960"/>
                  </a:cubicBezTo>
                  <a:cubicBezTo>
                    <a:pt x="6795770" y="2726690"/>
                    <a:pt x="6795770" y="2721610"/>
                    <a:pt x="6795770" y="2721610"/>
                  </a:cubicBezTo>
                  <a:cubicBezTo>
                    <a:pt x="6795770" y="2720340"/>
                    <a:pt x="6811010" y="2589530"/>
                    <a:pt x="6791960" y="2579370"/>
                  </a:cubicBezTo>
                  <a:cubicBezTo>
                    <a:pt x="6774180" y="2570480"/>
                    <a:pt x="6736080" y="2614930"/>
                    <a:pt x="6694170" y="2644140"/>
                  </a:cubicBezTo>
                  <a:cubicBezTo>
                    <a:pt x="6610350" y="2700020"/>
                    <a:pt x="6436360" y="2819400"/>
                    <a:pt x="6328410" y="2900680"/>
                  </a:cubicBezTo>
                  <a:cubicBezTo>
                    <a:pt x="6239510" y="2969260"/>
                    <a:pt x="6156960" y="3045460"/>
                    <a:pt x="6088380" y="3094990"/>
                  </a:cubicBezTo>
                  <a:cubicBezTo>
                    <a:pt x="6041390" y="3130550"/>
                    <a:pt x="5965190" y="3177540"/>
                    <a:pt x="5965190" y="3177540"/>
                  </a:cubicBezTo>
                  <a:cubicBezTo>
                    <a:pt x="5965190" y="3177540"/>
                    <a:pt x="5961380" y="3180080"/>
                    <a:pt x="5958840" y="3181350"/>
                  </a:cubicBezTo>
                  <a:cubicBezTo>
                    <a:pt x="5957570" y="3183890"/>
                    <a:pt x="5953760" y="3186430"/>
                    <a:pt x="5953760" y="3186430"/>
                  </a:cubicBezTo>
                  <a:cubicBezTo>
                    <a:pt x="5953760" y="3186430"/>
                    <a:pt x="5949950" y="3188970"/>
                    <a:pt x="5947410" y="3190240"/>
                  </a:cubicBezTo>
                  <a:cubicBezTo>
                    <a:pt x="5944870" y="3191510"/>
                    <a:pt x="5941060" y="3192780"/>
                    <a:pt x="5941060" y="3192780"/>
                  </a:cubicBezTo>
                  <a:cubicBezTo>
                    <a:pt x="5941060" y="3192780"/>
                    <a:pt x="5935980" y="3194050"/>
                    <a:pt x="5933440" y="3195320"/>
                  </a:cubicBezTo>
                  <a:cubicBezTo>
                    <a:pt x="5932170" y="3195320"/>
                    <a:pt x="5927090" y="3196590"/>
                    <a:pt x="5927090" y="3196590"/>
                  </a:cubicBezTo>
                  <a:cubicBezTo>
                    <a:pt x="5927090" y="3196590"/>
                    <a:pt x="5922010" y="3196590"/>
                    <a:pt x="5919470" y="3196590"/>
                  </a:cubicBezTo>
                  <a:cubicBezTo>
                    <a:pt x="5916930" y="3196590"/>
                    <a:pt x="5913120" y="3196590"/>
                    <a:pt x="5913120" y="3196590"/>
                  </a:cubicBezTo>
                  <a:cubicBezTo>
                    <a:pt x="5911850" y="3196590"/>
                    <a:pt x="5908040" y="3195320"/>
                    <a:pt x="5905500" y="3194050"/>
                  </a:cubicBezTo>
                  <a:cubicBezTo>
                    <a:pt x="5902960" y="3194050"/>
                    <a:pt x="5899150" y="3192780"/>
                    <a:pt x="5899150" y="3192780"/>
                  </a:cubicBezTo>
                  <a:cubicBezTo>
                    <a:pt x="5897880" y="3192780"/>
                    <a:pt x="5894070" y="3190240"/>
                    <a:pt x="5892800" y="3188970"/>
                  </a:cubicBezTo>
                  <a:cubicBezTo>
                    <a:pt x="5890260" y="3187700"/>
                    <a:pt x="5886450" y="3185160"/>
                    <a:pt x="5886450" y="3185160"/>
                  </a:cubicBezTo>
                  <a:cubicBezTo>
                    <a:pt x="5886450" y="3185160"/>
                    <a:pt x="5882640" y="3182620"/>
                    <a:pt x="5880100" y="3180080"/>
                  </a:cubicBezTo>
                  <a:cubicBezTo>
                    <a:pt x="5878830" y="3178810"/>
                    <a:pt x="5875020" y="3176270"/>
                    <a:pt x="5875020" y="3176270"/>
                  </a:cubicBezTo>
                  <a:cubicBezTo>
                    <a:pt x="5875020" y="3176270"/>
                    <a:pt x="5872480" y="3172460"/>
                    <a:pt x="5871210" y="3169920"/>
                  </a:cubicBezTo>
                  <a:cubicBezTo>
                    <a:pt x="5869940" y="3167380"/>
                    <a:pt x="5867400" y="3163570"/>
                    <a:pt x="5867400" y="3163570"/>
                  </a:cubicBezTo>
                  <a:cubicBezTo>
                    <a:pt x="5867400" y="3163570"/>
                    <a:pt x="5866130" y="3159760"/>
                    <a:pt x="5864860" y="3157220"/>
                  </a:cubicBezTo>
                  <a:cubicBezTo>
                    <a:pt x="5863590" y="3154680"/>
                    <a:pt x="5862320" y="3150870"/>
                    <a:pt x="5862320" y="3150870"/>
                  </a:cubicBezTo>
                  <a:cubicBezTo>
                    <a:pt x="5862320" y="3149600"/>
                    <a:pt x="5862320" y="3145790"/>
                    <a:pt x="5861050" y="3143250"/>
                  </a:cubicBezTo>
                  <a:cubicBezTo>
                    <a:pt x="5861050" y="3140710"/>
                    <a:pt x="5861050" y="3135630"/>
                    <a:pt x="5861050" y="3135630"/>
                  </a:cubicBezTo>
                  <a:cubicBezTo>
                    <a:pt x="5861050" y="3135630"/>
                    <a:pt x="5861050" y="3131820"/>
                    <a:pt x="5862320" y="3129280"/>
                  </a:cubicBezTo>
                  <a:cubicBezTo>
                    <a:pt x="5862320" y="3126740"/>
                    <a:pt x="5862320" y="3121660"/>
                    <a:pt x="5862320" y="3121660"/>
                  </a:cubicBezTo>
                  <a:cubicBezTo>
                    <a:pt x="5862320" y="3121660"/>
                    <a:pt x="5864860" y="3117850"/>
                    <a:pt x="5864860" y="3115310"/>
                  </a:cubicBezTo>
                  <a:cubicBezTo>
                    <a:pt x="5866130" y="3112770"/>
                    <a:pt x="5868670" y="3108960"/>
                    <a:pt x="5868670" y="3107690"/>
                  </a:cubicBezTo>
                  <a:cubicBezTo>
                    <a:pt x="5868670" y="3107690"/>
                    <a:pt x="5871210" y="3103880"/>
                    <a:pt x="5872480" y="3102610"/>
                  </a:cubicBezTo>
                  <a:cubicBezTo>
                    <a:pt x="5873750" y="3100070"/>
                    <a:pt x="5873750" y="3100070"/>
                    <a:pt x="5876290" y="3096260"/>
                  </a:cubicBezTo>
                  <a:cubicBezTo>
                    <a:pt x="5885180" y="3084830"/>
                    <a:pt x="5918200" y="3042920"/>
                    <a:pt x="5947410" y="3008630"/>
                  </a:cubicBezTo>
                  <a:cubicBezTo>
                    <a:pt x="5990590" y="2959100"/>
                    <a:pt x="6062980" y="2880360"/>
                    <a:pt x="6112510" y="2827020"/>
                  </a:cubicBezTo>
                  <a:cubicBezTo>
                    <a:pt x="6153150" y="2785110"/>
                    <a:pt x="6228080" y="2725420"/>
                    <a:pt x="6223000" y="2713990"/>
                  </a:cubicBezTo>
                  <a:cubicBezTo>
                    <a:pt x="6217920" y="2706370"/>
                    <a:pt x="6177280" y="2726690"/>
                    <a:pt x="6149340" y="2727960"/>
                  </a:cubicBezTo>
                  <a:cubicBezTo>
                    <a:pt x="6108700" y="2730500"/>
                    <a:pt x="6042660" y="2708910"/>
                    <a:pt x="6007100" y="2719070"/>
                  </a:cubicBezTo>
                  <a:cubicBezTo>
                    <a:pt x="5981700" y="2726690"/>
                    <a:pt x="5971540" y="2745740"/>
                    <a:pt x="5948680" y="2762250"/>
                  </a:cubicBezTo>
                  <a:cubicBezTo>
                    <a:pt x="5914390" y="2787650"/>
                    <a:pt x="5835650" y="2840990"/>
                    <a:pt x="5820410" y="2851150"/>
                  </a:cubicBezTo>
                  <a:cubicBezTo>
                    <a:pt x="5817870" y="2853690"/>
                    <a:pt x="5816600" y="2853690"/>
                    <a:pt x="5815330" y="2854960"/>
                  </a:cubicBezTo>
                  <a:cubicBezTo>
                    <a:pt x="5812790" y="2856230"/>
                    <a:pt x="5808980" y="2858770"/>
                    <a:pt x="5808980" y="2858770"/>
                  </a:cubicBezTo>
                  <a:cubicBezTo>
                    <a:pt x="5808980" y="2858770"/>
                    <a:pt x="5803900" y="2860040"/>
                    <a:pt x="5801360" y="2860040"/>
                  </a:cubicBezTo>
                  <a:cubicBezTo>
                    <a:pt x="5800090" y="2861310"/>
                    <a:pt x="5795010" y="2862580"/>
                    <a:pt x="5795010" y="2862580"/>
                  </a:cubicBezTo>
                  <a:cubicBezTo>
                    <a:pt x="5795010" y="2862580"/>
                    <a:pt x="5789930" y="2862580"/>
                    <a:pt x="5788660" y="2862580"/>
                  </a:cubicBezTo>
                  <a:cubicBezTo>
                    <a:pt x="5786120" y="2862580"/>
                    <a:pt x="5781040" y="2862580"/>
                    <a:pt x="5781040" y="2862580"/>
                  </a:cubicBezTo>
                  <a:cubicBezTo>
                    <a:pt x="5781040" y="2862580"/>
                    <a:pt x="5777230" y="2861310"/>
                    <a:pt x="5774690" y="2861310"/>
                  </a:cubicBezTo>
                  <a:cubicBezTo>
                    <a:pt x="5772150" y="2860040"/>
                    <a:pt x="5767070" y="2860040"/>
                    <a:pt x="5767070" y="2860040"/>
                  </a:cubicBezTo>
                  <a:cubicBezTo>
                    <a:pt x="5767070" y="2860040"/>
                    <a:pt x="5763260" y="2857500"/>
                    <a:pt x="5760720" y="2856230"/>
                  </a:cubicBezTo>
                  <a:cubicBezTo>
                    <a:pt x="5759450" y="2856230"/>
                    <a:pt x="5755640" y="2853690"/>
                    <a:pt x="5754370" y="2853690"/>
                  </a:cubicBezTo>
                  <a:cubicBezTo>
                    <a:pt x="5754370" y="2853690"/>
                    <a:pt x="5751830" y="2851150"/>
                    <a:pt x="5749290" y="2848610"/>
                  </a:cubicBezTo>
                  <a:cubicBezTo>
                    <a:pt x="5748020" y="2847340"/>
                    <a:pt x="5744210" y="2844800"/>
                    <a:pt x="5744210" y="2844800"/>
                  </a:cubicBezTo>
                  <a:cubicBezTo>
                    <a:pt x="5744210" y="2844800"/>
                    <a:pt x="5741670" y="2840990"/>
                    <a:pt x="5740400" y="2839720"/>
                  </a:cubicBezTo>
                  <a:cubicBezTo>
                    <a:pt x="5739130" y="2837180"/>
                    <a:pt x="5735320" y="2833370"/>
                    <a:pt x="5735320" y="2833370"/>
                  </a:cubicBezTo>
                  <a:cubicBezTo>
                    <a:pt x="5735320" y="2833370"/>
                    <a:pt x="5734050" y="2829560"/>
                    <a:pt x="5732780" y="2827020"/>
                  </a:cubicBezTo>
                  <a:cubicBezTo>
                    <a:pt x="5732780" y="2824480"/>
                    <a:pt x="5730240" y="2820670"/>
                    <a:pt x="5730240" y="2820670"/>
                  </a:cubicBezTo>
                  <a:cubicBezTo>
                    <a:pt x="5730240" y="2820670"/>
                    <a:pt x="5730240" y="2815590"/>
                    <a:pt x="5728970" y="2814320"/>
                  </a:cubicBezTo>
                  <a:cubicBezTo>
                    <a:pt x="5728970" y="2811780"/>
                    <a:pt x="5727700" y="2806700"/>
                    <a:pt x="5727700" y="2806700"/>
                  </a:cubicBezTo>
                  <a:cubicBezTo>
                    <a:pt x="5727700" y="2806700"/>
                    <a:pt x="5728970" y="2801620"/>
                    <a:pt x="5728970" y="2800350"/>
                  </a:cubicBezTo>
                  <a:cubicBezTo>
                    <a:pt x="5728970" y="2797810"/>
                    <a:pt x="5728970" y="2792730"/>
                    <a:pt x="5728970" y="2792730"/>
                  </a:cubicBezTo>
                  <a:cubicBezTo>
                    <a:pt x="5728970" y="2792730"/>
                    <a:pt x="5730240" y="2788920"/>
                    <a:pt x="5731510" y="2786380"/>
                  </a:cubicBezTo>
                  <a:cubicBezTo>
                    <a:pt x="5732780" y="2783840"/>
                    <a:pt x="5734050" y="2780030"/>
                    <a:pt x="5734050" y="2780030"/>
                  </a:cubicBezTo>
                  <a:cubicBezTo>
                    <a:pt x="5734050" y="2780030"/>
                    <a:pt x="5736590" y="2776220"/>
                    <a:pt x="5737860" y="2773680"/>
                  </a:cubicBezTo>
                  <a:cubicBezTo>
                    <a:pt x="5739130" y="2772410"/>
                    <a:pt x="5741670" y="2767330"/>
                    <a:pt x="5741670" y="2767330"/>
                  </a:cubicBezTo>
                  <a:cubicBezTo>
                    <a:pt x="5741670" y="2767330"/>
                    <a:pt x="5744210" y="2764790"/>
                    <a:pt x="5746750" y="2763520"/>
                  </a:cubicBezTo>
                  <a:cubicBezTo>
                    <a:pt x="5748020" y="2760980"/>
                    <a:pt x="5751830" y="2758440"/>
                    <a:pt x="5751830" y="2758440"/>
                  </a:cubicBezTo>
                  <a:cubicBezTo>
                    <a:pt x="5751830" y="2758440"/>
                    <a:pt x="5761990" y="2749550"/>
                    <a:pt x="5760720" y="2748280"/>
                  </a:cubicBezTo>
                  <a:cubicBezTo>
                    <a:pt x="5756910" y="2743200"/>
                    <a:pt x="5664200" y="2781300"/>
                    <a:pt x="5623560" y="2796540"/>
                  </a:cubicBezTo>
                  <a:cubicBezTo>
                    <a:pt x="5589270" y="2809240"/>
                    <a:pt x="5543550" y="2828290"/>
                    <a:pt x="5530850" y="2833370"/>
                  </a:cubicBezTo>
                  <a:cubicBezTo>
                    <a:pt x="5527040" y="2834640"/>
                    <a:pt x="5525770" y="2834640"/>
                    <a:pt x="5523230" y="2835910"/>
                  </a:cubicBezTo>
                  <a:cubicBezTo>
                    <a:pt x="5521960" y="2835910"/>
                    <a:pt x="5516880" y="2837180"/>
                    <a:pt x="5516880" y="2837180"/>
                  </a:cubicBezTo>
                  <a:cubicBezTo>
                    <a:pt x="5516880" y="2837180"/>
                    <a:pt x="5511800" y="2838450"/>
                    <a:pt x="5510530" y="2838450"/>
                  </a:cubicBezTo>
                  <a:cubicBezTo>
                    <a:pt x="5507990" y="2838450"/>
                    <a:pt x="5507990" y="2838450"/>
                    <a:pt x="5504180" y="2838450"/>
                  </a:cubicBezTo>
                  <a:cubicBezTo>
                    <a:pt x="5496560" y="2839720"/>
                    <a:pt x="5481320" y="2847340"/>
                    <a:pt x="5457190" y="2854960"/>
                  </a:cubicBezTo>
                  <a:cubicBezTo>
                    <a:pt x="5388610" y="2877820"/>
                    <a:pt x="5175250" y="2948940"/>
                    <a:pt x="5049520" y="2971800"/>
                  </a:cubicBezTo>
                  <a:cubicBezTo>
                    <a:pt x="4945380" y="2992120"/>
                    <a:pt x="4759960" y="3001010"/>
                    <a:pt x="4758690" y="3001010"/>
                  </a:cubicBezTo>
                  <a:cubicBezTo>
                    <a:pt x="4758690" y="3001010"/>
                    <a:pt x="4753610" y="3002280"/>
                    <a:pt x="4751070" y="3003550"/>
                  </a:cubicBezTo>
                  <a:cubicBezTo>
                    <a:pt x="4749800" y="3003550"/>
                    <a:pt x="4744720" y="3004820"/>
                    <a:pt x="4744720" y="3004820"/>
                  </a:cubicBezTo>
                  <a:cubicBezTo>
                    <a:pt x="4744720" y="3004820"/>
                    <a:pt x="4739640" y="3004820"/>
                    <a:pt x="4737100" y="3004820"/>
                  </a:cubicBezTo>
                  <a:cubicBezTo>
                    <a:pt x="4734560" y="3006090"/>
                    <a:pt x="4730750" y="3006090"/>
                    <a:pt x="4730750" y="3006090"/>
                  </a:cubicBezTo>
                  <a:cubicBezTo>
                    <a:pt x="4730750" y="3006090"/>
                    <a:pt x="4725670" y="3004820"/>
                    <a:pt x="4723130" y="3003550"/>
                  </a:cubicBezTo>
                  <a:cubicBezTo>
                    <a:pt x="4720590" y="3003550"/>
                    <a:pt x="4716780" y="3002280"/>
                    <a:pt x="4715510" y="3002280"/>
                  </a:cubicBezTo>
                  <a:cubicBezTo>
                    <a:pt x="4715510" y="3002280"/>
                    <a:pt x="4711700" y="3001010"/>
                    <a:pt x="4709160" y="2999740"/>
                  </a:cubicBezTo>
                  <a:cubicBezTo>
                    <a:pt x="4707890" y="2998470"/>
                    <a:pt x="4702810" y="2995930"/>
                    <a:pt x="4702810" y="2995930"/>
                  </a:cubicBezTo>
                  <a:cubicBezTo>
                    <a:pt x="4702810" y="2995930"/>
                    <a:pt x="4699000" y="2993390"/>
                    <a:pt x="4697730" y="2992120"/>
                  </a:cubicBezTo>
                  <a:cubicBezTo>
                    <a:pt x="4695190" y="2989580"/>
                    <a:pt x="4692650" y="2987040"/>
                    <a:pt x="4692650" y="2987040"/>
                  </a:cubicBezTo>
                  <a:cubicBezTo>
                    <a:pt x="4691380" y="2987040"/>
                    <a:pt x="4691380" y="2987040"/>
                    <a:pt x="4691380" y="2987040"/>
                  </a:cubicBezTo>
                  <a:cubicBezTo>
                    <a:pt x="4691380" y="2987040"/>
                    <a:pt x="4688840" y="2983230"/>
                    <a:pt x="4687570" y="2980690"/>
                  </a:cubicBezTo>
                  <a:cubicBezTo>
                    <a:pt x="4686300" y="2979420"/>
                    <a:pt x="4683760" y="2975610"/>
                    <a:pt x="4683760" y="2975610"/>
                  </a:cubicBezTo>
                  <a:cubicBezTo>
                    <a:pt x="4683760" y="2975610"/>
                    <a:pt x="4681220" y="2970530"/>
                    <a:pt x="4681220" y="2969260"/>
                  </a:cubicBezTo>
                  <a:cubicBezTo>
                    <a:pt x="4679950" y="2966720"/>
                    <a:pt x="4677410" y="2961640"/>
                    <a:pt x="4677410" y="2961640"/>
                  </a:cubicBezTo>
                  <a:cubicBezTo>
                    <a:pt x="4677410" y="2961640"/>
                    <a:pt x="4677410" y="2957830"/>
                    <a:pt x="4677410" y="2955290"/>
                  </a:cubicBezTo>
                  <a:cubicBezTo>
                    <a:pt x="4676140" y="2952750"/>
                    <a:pt x="4676140" y="2947670"/>
                    <a:pt x="4676140" y="2947670"/>
                  </a:cubicBezTo>
                  <a:cubicBezTo>
                    <a:pt x="4676140" y="2947670"/>
                    <a:pt x="4676140" y="2942590"/>
                    <a:pt x="4676140" y="2941320"/>
                  </a:cubicBezTo>
                  <a:cubicBezTo>
                    <a:pt x="4676140" y="2938780"/>
                    <a:pt x="4677410" y="2933700"/>
                    <a:pt x="4677410" y="2933700"/>
                  </a:cubicBezTo>
                  <a:cubicBezTo>
                    <a:pt x="4677410" y="2933700"/>
                    <a:pt x="4678680" y="2928620"/>
                    <a:pt x="4679950" y="2926080"/>
                  </a:cubicBezTo>
                  <a:cubicBezTo>
                    <a:pt x="4679950" y="2924810"/>
                    <a:pt x="4681220" y="2919730"/>
                    <a:pt x="4681220" y="2919730"/>
                  </a:cubicBezTo>
                  <a:cubicBezTo>
                    <a:pt x="4681220" y="2919730"/>
                    <a:pt x="4683760" y="2915920"/>
                    <a:pt x="4685030" y="2913380"/>
                  </a:cubicBezTo>
                  <a:cubicBezTo>
                    <a:pt x="4686300" y="2912110"/>
                    <a:pt x="4688840" y="2908300"/>
                    <a:pt x="4690110" y="2908300"/>
                  </a:cubicBezTo>
                  <a:cubicBezTo>
                    <a:pt x="4690110" y="2907030"/>
                    <a:pt x="4692650" y="2904490"/>
                    <a:pt x="4695190" y="2903220"/>
                  </a:cubicBezTo>
                  <a:cubicBezTo>
                    <a:pt x="4696460" y="2900680"/>
                    <a:pt x="4700270" y="2898140"/>
                    <a:pt x="4700270" y="2898140"/>
                  </a:cubicBezTo>
                  <a:cubicBezTo>
                    <a:pt x="4700270" y="2898140"/>
                    <a:pt x="4704080" y="2895600"/>
                    <a:pt x="4706620" y="2894330"/>
                  </a:cubicBezTo>
                  <a:cubicBezTo>
                    <a:pt x="4707890" y="2893060"/>
                    <a:pt x="4710430" y="2893060"/>
                    <a:pt x="4712970" y="2890520"/>
                  </a:cubicBezTo>
                  <a:cubicBezTo>
                    <a:pt x="4718050" y="2885440"/>
                    <a:pt x="4718050" y="2863850"/>
                    <a:pt x="4732020" y="2851150"/>
                  </a:cubicBezTo>
                  <a:cubicBezTo>
                    <a:pt x="4763770" y="2821940"/>
                    <a:pt x="4939030" y="2773680"/>
                    <a:pt x="4941570" y="2762250"/>
                  </a:cubicBezTo>
                  <a:cubicBezTo>
                    <a:pt x="4941570" y="2759710"/>
                    <a:pt x="4937760" y="2757170"/>
                    <a:pt x="4937760" y="2757170"/>
                  </a:cubicBezTo>
                  <a:cubicBezTo>
                    <a:pt x="4937760" y="2757170"/>
                    <a:pt x="4935220" y="2752090"/>
                    <a:pt x="4935220" y="2750820"/>
                  </a:cubicBezTo>
                  <a:cubicBezTo>
                    <a:pt x="4933950" y="2749550"/>
                    <a:pt x="4933950" y="2748280"/>
                    <a:pt x="4933950" y="2748280"/>
                  </a:cubicBezTo>
                  <a:cubicBezTo>
                    <a:pt x="4932680" y="2747010"/>
                    <a:pt x="4931410" y="2747010"/>
                    <a:pt x="4930140" y="2745740"/>
                  </a:cubicBezTo>
                  <a:cubicBezTo>
                    <a:pt x="4928870" y="2744470"/>
                    <a:pt x="4923790" y="2741930"/>
                    <a:pt x="4923790" y="2741930"/>
                  </a:cubicBezTo>
                  <a:cubicBezTo>
                    <a:pt x="4923790" y="2741930"/>
                    <a:pt x="4919980" y="2736850"/>
                    <a:pt x="4918710" y="2735580"/>
                  </a:cubicBezTo>
                  <a:cubicBezTo>
                    <a:pt x="4917440" y="2734310"/>
                    <a:pt x="4918710" y="2733040"/>
                    <a:pt x="4916170" y="2733040"/>
                  </a:cubicBezTo>
                  <a:cubicBezTo>
                    <a:pt x="4907280" y="2730500"/>
                    <a:pt x="4842510" y="2759710"/>
                    <a:pt x="4826000" y="2771140"/>
                  </a:cubicBezTo>
                  <a:cubicBezTo>
                    <a:pt x="4818380" y="2774950"/>
                    <a:pt x="4815840" y="2783840"/>
                    <a:pt x="4812030" y="2783840"/>
                  </a:cubicBezTo>
                  <a:cubicBezTo>
                    <a:pt x="4810760" y="2783840"/>
                    <a:pt x="4810760" y="2778760"/>
                    <a:pt x="4808220" y="2777490"/>
                  </a:cubicBezTo>
                  <a:cubicBezTo>
                    <a:pt x="4806950" y="2777490"/>
                    <a:pt x="4804410" y="2778760"/>
                    <a:pt x="4803140" y="2780030"/>
                  </a:cubicBezTo>
                  <a:cubicBezTo>
                    <a:pt x="4803140" y="2780030"/>
                    <a:pt x="4801870" y="2780030"/>
                    <a:pt x="4801870" y="2780030"/>
                  </a:cubicBezTo>
                  <a:cubicBezTo>
                    <a:pt x="4801870" y="2780030"/>
                    <a:pt x="4800600" y="2782570"/>
                    <a:pt x="4800600" y="2782570"/>
                  </a:cubicBezTo>
                  <a:cubicBezTo>
                    <a:pt x="4800600" y="2782570"/>
                    <a:pt x="4796790" y="2786380"/>
                    <a:pt x="4795520" y="2788920"/>
                  </a:cubicBezTo>
                  <a:cubicBezTo>
                    <a:pt x="4792980" y="2790190"/>
                    <a:pt x="4790440" y="2794000"/>
                    <a:pt x="4790440" y="2794000"/>
                  </a:cubicBezTo>
                  <a:cubicBezTo>
                    <a:pt x="4790440" y="2794000"/>
                    <a:pt x="4785360" y="2796540"/>
                    <a:pt x="4784090" y="2799080"/>
                  </a:cubicBezTo>
                  <a:cubicBezTo>
                    <a:pt x="4781550" y="2800350"/>
                    <a:pt x="4777740" y="2802890"/>
                    <a:pt x="4777740" y="2802890"/>
                  </a:cubicBezTo>
                  <a:cubicBezTo>
                    <a:pt x="4777740" y="2802890"/>
                    <a:pt x="4772660" y="2804160"/>
                    <a:pt x="4770120" y="2805430"/>
                  </a:cubicBezTo>
                  <a:cubicBezTo>
                    <a:pt x="4767580" y="2806700"/>
                    <a:pt x="4762500" y="2807970"/>
                    <a:pt x="4762500" y="2807970"/>
                  </a:cubicBezTo>
                  <a:cubicBezTo>
                    <a:pt x="4762500" y="2807970"/>
                    <a:pt x="4757420" y="2807970"/>
                    <a:pt x="4754880" y="2807970"/>
                  </a:cubicBezTo>
                  <a:cubicBezTo>
                    <a:pt x="4752340" y="2809240"/>
                    <a:pt x="4747260" y="2809240"/>
                    <a:pt x="4747260" y="2809240"/>
                  </a:cubicBezTo>
                  <a:cubicBezTo>
                    <a:pt x="4747260" y="2809240"/>
                    <a:pt x="4751070" y="2790190"/>
                    <a:pt x="4748530" y="2783840"/>
                  </a:cubicBezTo>
                  <a:cubicBezTo>
                    <a:pt x="4744720" y="2778760"/>
                    <a:pt x="4738370" y="2777490"/>
                    <a:pt x="4729480" y="2774950"/>
                  </a:cubicBezTo>
                  <a:cubicBezTo>
                    <a:pt x="4715510" y="2771140"/>
                    <a:pt x="4685030" y="2772410"/>
                    <a:pt x="4669790" y="2773680"/>
                  </a:cubicBezTo>
                  <a:cubicBezTo>
                    <a:pt x="4659630" y="2774950"/>
                    <a:pt x="4657090" y="2778760"/>
                    <a:pt x="4645660" y="2780030"/>
                  </a:cubicBezTo>
                  <a:cubicBezTo>
                    <a:pt x="4611370" y="2785110"/>
                    <a:pt x="4447540" y="2787650"/>
                    <a:pt x="4447540" y="2787650"/>
                  </a:cubicBezTo>
                  <a:cubicBezTo>
                    <a:pt x="4447540" y="2787650"/>
                    <a:pt x="4442460" y="2788920"/>
                    <a:pt x="4439920" y="2788920"/>
                  </a:cubicBezTo>
                  <a:cubicBezTo>
                    <a:pt x="4437380" y="2790190"/>
                    <a:pt x="4433570" y="2791460"/>
                    <a:pt x="4433570" y="2791460"/>
                  </a:cubicBezTo>
                  <a:cubicBezTo>
                    <a:pt x="4432300" y="2791460"/>
                    <a:pt x="4428490" y="2791460"/>
                    <a:pt x="4425950" y="2791460"/>
                  </a:cubicBezTo>
                  <a:cubicBezTo>
                    <a:pt x="4423410" y="2791460"/>
                    <a:pt x="4418330" y="2791460"/>
                    <a:pt x="4418330" y="2791460"/>
                  </a:cubicBezTo>
                  <a:cubicBezTo>
                    <a:pt x="4418330" y="2791460"/>
                    <a:pt x="4413250" y="2791460"/>
                    <a:pt x="4410710" y="2790190"/>
                  </a:cubicBezTo>
                  <a:cubicBezTo>
                    <a:pt x="4408170" y="2790190"/>
                    <a:pt x="4404360" y="2788920"/>
                    <a:pt x="4404360" y="2788920"/>
                  </a:cubicBezTo>
                  <a:cubicBezTo>
                    <a:pt x="4404360" y="2788920"/>
                    <a:pt x="4399280" y="2786380"/>
                    <a:pt x="4396740" y="2786380"/>
                  </a:cubicBezTo>
                  <a:cubicBezTo>
                    <a:pt x="4395470" y="2785110"/>
                    <a:pt x="4390390" y="2782570"/>
                    <a:pt x="4390390" y="2782570"/>
                  </a:cubicBezTo>
                  <a:cubicBezTo>
                    <a:pt x="4390390" y="2782570"/>
                    <a:pt x="4386580" y="2780030"/>
                    <a:pt x="4385310" y="2777490"/>
                  </a:cubicBezTo>
                  <a:cubicBezTo>
                    <a:pt x="4382770" y="2776220"/>
                    <a:pt x="4378960" y="2773680"/>
                    <a:pt x="4378960" y="2773680"/>
                  </a:cubicBezTo>
                  <a:cubicBezTo>
                    <a:pt x="4378960" y="2773680"/>
                    <a:pt x="4376420" y="2769870"/>
                    <a:pt x="4375150" y="2767330"/>
                  </a:cubicBezTo>
                  <a:cubicBezTo>
                    <a:pt x="4373880" y="2766060"/>
                    <a:pt x="4370070" y="2762250"/>
                    <a:pt x="4370070" y="2762250"/>
                  </a:cubicBezTo>
                  <a:cubicBezTo>
                    <a:pt x="4370070" y="2760980"/>
                    <a:pt x="4368800" y="2757170"/>
                    <a:pt x="4367530" y="2754630"/>
                  </a:cubicBezTo>
                  <a:cubicBezTo>
                    <a:pt x="4366260" y="2752090"/>
                    <a:pt x="4364990" y="2748280"/>
                    <a:pt x="4364990" y="2748280"/>
                  </a:cubicBezTo>
                  <a:cubicBezTo>
                    <a:pt x="4364990" y="2748280"/>
                    <a:pt x="4363720" y="2743200"/>
                    <a:pt x="4363720" y="2740660"/>
                  </a:cubicBezTo>
                  <a:cubicBezTo>
                    <a:pt x="4362450" y="2738120"/>
                    <a:pt x="4362450" y="2733040"/>
                    <a:pt x="4362450" y="2733040"/>
                  </a:cubicBezTo>
                  <a:cubicBezTo>
                    <a:pt x="4362450" y="2733040"/>
                    <a:pt x="4362450" y="2729230"/>
                    <a:pt x="4362450" y="2726690"/>
                  </a:cubicBezTo>
                  <a:cubicBezTo>
                    <a:pt x="4362450" y="2724150"/>
                    <a:pt x="4363720" y="2719070"/>
                    <a:pt x="4363720" y="2719070"/>
                  </a:cubicBezTo>
                  <a:cubicBezTo>
                    <a:pt x="4363720" y="2719070"/>
                    <a:pt x="4364990" y="2716530"/>
                    <a:pt x="4364990" y="2715260"/>
                  </a:cubicBezTo>
                  <a:cubicBezTo>
                    <a:pt x="4362450" y="2711450"/>
                    <a:pt x="4349750" y="2697480"/>
                    <a:pt x="4338320" y="2698750"/>
                  </a:cubicBezTo>
                  <a:cubicBezTo>
                    <a:pt x="4302760" y="2703830"/>
                    <a:pt x="4232910" y="2835910"/>
                    <a:pt x="4149090" y="2912110"/>
                  </a:cubicBezTo>
                  <a:cubicBezTo>
                    <a:pt x="4024630" y="3025140"/>
                    <a:pt x="3815080" y="3178810"/>
                    <a:pt x="3638550" y="3288030"/>
                  </a:cubicBezTo>
                  <a:cubicBezTo>
                    <a:pt x="3464560" y="3394710"/>
                    <a:pt x="3293110" y="3481070"/>
                    <a:pt x="3097530" y="3563620"/>
                  </a:cubicBezTo>
                  <a:cubicBezTo>
                    <a:pt x="2881630" y="3656330"/>
                    <a:pt x="2612390" y="3746500"/>
                    <a:pt x="2392680" y="3808730"/>
                  </a:cubicBezTo>
                  <a:cubicBezTo>
                    <a:pt x="2208530" y="3862070"/>
                    <a:pt x="2029460" y="3897630"/>
                    <a:pt x="1874520" y="3926840"/>
                  </a:cubicBezTo>
                  <a:cubicBezTo>
                    <a:pt x="1750060" y="3949700"/>
                    <a:pt x="1640840" y="3978910"/>
                    <a:pt x="1535430" y="3976370"/>
                  </a:cubicBezTo>
                  <a:cubicBezTo>
                    <a:pt x="1443990" y="3975100"/>
                    <a:pt x="1346200" y="3967480"/>
                    <a:pt x="1278890" y="3928110"/>
                  </a:cubicBezTo>
                  <a:cubicBezTo>
                    <a:pt x="1216660" y="3891280"/>
                    <a:pt x="1163320" y="3830320"/>
                    <a:pt x="1139190" y="3755390"/>
                  </a:cubicBezTo>
                  <a:cubicBezTo>
                    <a:pt x="1106170" y="3657600"/>
                    <a:pt x="1130300" y="3493770"/>
                    <a:pt x="1159510" y="3370580"/>
                  </a:cubicBezTo>
                  <a:cubicBezTo>
                    <a:pt x="1188720" y="3249930"/>
                    <a:pt x="1351280" y="3091180"/>
                    <a:pt x="1310640" y="3023870"/>
                  </a:cubicBezTo>
                  <a:cubicBezTo>
                    <a:pt x="1263650" y="2946400"/>
                    <a:pt x="963930" y="3011170"/>
                    <a:pt x="807720" y="2983230"/>
                  </a:cubicBezTo>
                  <a:cubicBezTo>
                    <a:pt x="668020" y="2957830"/>
                    <a:pt x="532130" y="2923540"/>
                    <a:pt x="416560" y="2872740"/>
                  </a:cubicBezTo>
                  <a:cubicBezTo>
                    <a:pt x="316230" y="2827020"/>
                    <a:pt x="220980" y="2773680"/>
                    <a:pt x="149860" y="2703830"/>
                  </a:cubicBezTo>
                  <a:cubicBezTo>
                    <a:pt x="83820" y="2637790"/>
                    <a:pt x="0" y="2470150"/>
                    <a:pt x="0" y="2470150"/>
                  </a:cubicBezTo>
                  <a:moveTo>
                    <a:pt x="101600" y="2426970"/>
                  </a:moveTo>
                  <a:cubicBezTo>
                    <a:pt x="275590" y="2670810"/>
                    <a:pt x="359410" y="2721610"/>
                    <a:pt x="449580" y="2762250"/>
                  </a:cubicBezTo>
                  <a:cubicBezTo>
                    <a:pt x="554990" y="2811780"/>
                    <a:pt x="681990" y="2843530"/>
                    <a:pt x="817880" y="2868930"/>
                  </a:cubicBezTo>
                  <a:cubicBezTo>
                    <a:pt x="979170" y="2898140"/>
                    <a:pt x="1250950" y="2978150"/>
                    <a:pt x="1358900" y="2913380"/>
                  </a:cubicBezTo>
                  <a:cubicBezTo>
                    <a:pt x="1441450" y="2863850"/>
                    <a:pt x="1427480" y="2725420"/>
                    <a:pt x="1482090" y="2628900"/>
                  </a:cubicBezTo>
                  <a:cubicBezTo>
                    <a:pt x="1548130" y="2515870"/>
                    <a:pt x="1734820" y="2299970"/>
                    <a:pt x="1738630" y="2286000"/>
                  </a:cubicBezTo>
                  <a:cubicBezTo>
                    <a:pt x="1739900" y="2284730"/>
                    <a:pt x="1738630" y="2283460"/>
                    <a:pt x="1738630" y="2283460"/>
                  </a:cubicBezTo>
                  <a:cubicBezTo>
                    <a:pt x="1738630" y="2283460"/>
                    <a:pt x="1739900" y="2279650"/>
                    <a:pt x="1739900" y="2277110"/>
                  </a:cubicBezTo>
                  <a:cubicBezTo>
                    <a:pt x="1741170" y="2274570"/>
                    <a:pt x="1741170" y="2270760"/>
                    <a:pt x="1741170" y="2270760"/>
                  </a:cubicBezTo>
                  <a:cubicBezTo>
                    <a:pt x="1741170" y="2270760"/>
                    <a:pt x="1743710" y="2265680"/>
                    <a:pt x="1744980" y="2264410"/>
                  </a:cubicBezTo>
                  <a:cubicBezTo>
                    <a:pt x="1744980" y="2261870"/>
                    <a:pt x="1747520" y="2258060"/>
                    <a:pt x="1747520" y="2258060"/>
                  </a:cubicBezTo>
                  <a:cubicBezTo>
                    <a:pt x="1747520" y="2256790"/>
                    <a:pt x="1750060" y="2254250"/>
                    <a:pt x="1751330" y="2251710"/>
                  </a:cubicBezTo>
                  <a:cubicBezTo>
                    <a:pt x="1752600" y="2250440"/>
                    <a:pt x="1756410" y="2246630"/>
                    <a:pt x="1756410" y="2246630"/>
                  </a:cubicBezTo>
                  <a:cubicBezTo>
                    <a:pt x="1756410" y="2246630"/>
                    <a:pt x="1760220" y="2244090"/>
                    <a:pt x="1761490" y="2241550"/>
                  </a:cubicBezTo>
                  <a:cubicBezTo>
                    <a:pt x="1762760" y="2240280"/>
                    <a:pt x="1766570" y="2237740"/>
                    <a:pt x="1766570" y="2237740"/>
                  </a:cubicBezTo>
                  <a:cubicBezTo>
                    <a:pt x="1766570" y="2237740"/>
                    <a:pt x="1771650" y="2235200"/>
                    <a:pt x="1772920" y="2235200"/>
                  </a:cubicBezTo>
                  <a:cubicBezTo>
                    <a:pt x="1775460" y="2233930"/>
                    <a:pt x="1778000" y="2233930"/>
                    <a:pt x="1779270" y="2232660"/>
                  </a:cubicBezTo>
                  <a:cubicBezTo>
                    <a:pt x="1779270" y="2231390"/>
                    <a:pt x="1779270" y="2231390"/>
                    <a:pt x="1780540" y="2231390"/>
                  </a:cubicBezTo>
                  <a:cubicBezTo>
                    <a:pt x="1780540" y="2230120"/>
                    <a:pt x="1779270" y="2228850"/>
                    <a:pt x="1780540" y="2227580"/>
                  </a:cubicBezTo>
                  <a:cubicBezTo>
                    <a:pt x="1780540" y="2227580"/>
                    <a:pt x="1781810" y="2227580"/>
                    <a:pt x="1783080" y="2227580"/>
                  </a:cubicBezTo>
                  <a:cubicBezTo>
                    <a:pt x="1785620" y="2225040"/>
                    <a:pt x="1797050" y="2213610"/>
                    <a:pt x="1799590" y="2204720"/>
                  </a:cubicBezTo>
                  <a:cubicBezTo>
                    <a:pt x="1802130" y="2197100"/>
                    <a:pt x="1798320" y="2190750"/>
                    <a:pt x="1797050" y="2178050"/>
                  </a:cubicBezTo>
                  <a:cubicBezTo>
                    <a:pt x="1795780" y="2148840"/>
                    <a:pt x="1797050" y="2043430"/>
                    <a:pt x="1793240" y="2034540"/>
                  </a:cubicBezTo>
                  <a:cubicBezTo>
                    <a:pt x="1793240" y="2033270"/>
                    <a:pt x="1791970" y="2032000"/>
                    <a:pt x="1791970" y="2032000"/>
                  </a:cubicBezTo>
                  <a:cubicBezTo>
                    <a:pt x="1791970" y="2032000"/>
                    <a:pt x="1790700" y="2028190"/>
                    <a:pt x="1789430" y="2025650"/>
                  </a:cubicBezTo>
                  <a:cubicBezTo>
                    <a:pt x="1789430" y="2023110"/>
                    <a:pt x="1786890" y="2019300"/>
                    <a:pt x="1786890" y="2019300"/>
                  </a:cubicBezTo>
                  <a:cubicBezTo>
                    <a:pt x="1786890" y="2019300"/>
                    <a:pt x="1785620" y="2014220"/>
                    <a:pt x="1785620" y="2011680"/>
                  </a:cubicBezTo>
                  <a:cubicBezTo>
                    <a:pt x="1785620" y="2009140"/>
                    <a:pt x="1784350" y="2004060"/>
                    <a:pt x="1784350" y="2004060"/>
                  </a:cubicBezTo>
                  <a:cubicBezTo>
                    <a:pt x="1784350" y="2004060"/>
                    <a:pt x="1785620" y="1998980"/>
                    <a:pt x="1785620" y="1997710"/>
                  </a:cubicBezTo>
                  <a:cubicBezTo>
                    <a:pt x="1785620" y="1995170"/>
                    <a:pt x="1785620" y="1990090"/>
                    <a:pt x="1785620" y="1990090"/>
                  </a:cubicBezTo>
                  <a:cubicBezTo>
                    <a:pt x="1785620" y="1990090"/>
                    <a:pt x="1788160" y="1985010"/>
                    <a:pt x="1788160" y="1982470"/>
                  </a:cubicBezTo>
                  <a:cubicBezTo>
                    <a:pt x="1789430" y="1981200"/>
                    <a:pt x="1790700" y="1976120"/>
                    <a:pt x="1790700" y="1976120"/>
                  </a:cubicBezTo>
                  <a:cubicBezTo>
                    <a:pt x="1790700" y="1976120"/>
                    <a:pt x="1791970" y="1974850"/>
                    <a:pt x="1791970" y="1973580"/>
                  </a:cubicBezTo>
                  <a:cubicBezTo>
                    <a:pt x="1793240" y="1971040"/>
                    <a:pt x="1791970" y="1960880"/>
                    <a:pt x="1791970" y="1959610"/>
                  </a:cubicBezTo>
                  <a:cubicBezTo>
                    <a:pt x="1791970" y="1957070"/>
                    <a:pt x="1779270" y="1934210"/>
                    <a:pt x="1776730" y="1929130"/>
                  </a:cubicBezTo>
                  <a:cubicBezTo>
                    <a:pt x="1775460" y="1927860"/>
                    <a:pt x="1774190" y="1927860"/>
                    <a:pt x="1772920" y="1926590"/>
                  </a:cubicBezTo>
                  <a:cubicBezTo>
                    <a:pt x="1771650" y="1924050"/>
                    <a:pt x="1767840" y="1920240"/>
                    <a:pt x="1767840" y="1920240"/>
                  </a:cubicBezTo>
                  <a:cubicBezTo>
                    <a:pt x="1767840" y="1920240"/>
                    <a:pt x="1765300" y="1915160"/>
                    <a:pt x="1764030" y="1912620"/>
                  </a:cubicBezTo>
                  <a:cubicBezTo>
                    <a:pt x="1762760" y="1910080"/>
                    <a:pt x="1760220" y="1906270"/>
                    <a:pt x="1760220" y="1906270"/>
                  </a:cubicBezTo>
                  <a:cubicBezTo>
                    <a:pt x="1760220" y="1906270"/>
                    <a:pt x="1758950" y="1899920"/>
                    <a:pt x="1758950" y="1898650"/>
                  </a:cubicBezTo>
                  <a:cubicBezTo>
                    <a:pt x="1757680" y="1896110"/>
                    <a:pt x="1757680" y="1896110"/>
                    <a:pt x="1757680" y="1893570"/>
                  </a:cubicBezTo>
                  <a:cubicBezTo>
                    <a:pt x="1752600" y="1880870"/>
                    <a:pt x="1722120" y="1799590"/>
                    <a:pt x="1704340" y="1793240"/>
                  </a:cubicBezTo>
                  <a:cubicBezTo>
                    <a:pt x="1696720" y="1790700"/>
                    <a:pt x="1691640" y="1798320"/>
                    <a:pt x="1681480" y="1800860"/>
                  </a:cubicBezTo>
                  <a:cubicBezTo>
                    <a:pt x="1662430" y="1807210"/>
                    <a:pt x="1626870" y="1826260"/>
                    <a:pt x="1598930" y="1827530"/>
                  </a:cubicBezTo>
                  <a:cubicBezTo>
                    <a:pt x="1570990" y="1827530"/>
                    <a:pt x="1535430" y="1819910"/>
                    <a:pt x="1515110" y="1803400"/>
                  </a:cubicBezTo>
                  <a:cubicBezTo>
                    <a:pt x="1494790" y="1788160"/>
                    <a:pt x="1478280" y="1762760"/>
                    <a:pt x="1477010" y="1733550"/>
                  </a:cubicBezTo>
                  <a:cubicBezTo>
                    <a:pt x="1474470" y="1685290"/>
                    <a:pt x="1576070" y="1574800"/>
                    <a:pt x="1555750" y="1541780"/>
                  </a:cubicBezTo>
                  <a:cubicBezTo>
                    <a:pt x="1535430" y="1508760"/>
                    <a:pt x="1426210" y="1534160"/>
                    <a:pt x="1367790" y="1526540"/>
                  </a:cubicBezTo>
                  <a:cubicBezTo>
                    <a:pt x="1316990" y="1518920"/>
                    <a:pt x="1266190" y="1521460"/>
                    <a:pt x="1226820" y="1501140"/>
                  </a:cubicBezTo>
                  <a:cubicBezTo>
                    <a:pt x="1189990" y="1479550"/>
                    <a:pt x="1149350" y="1440180"/>
                    <a:pt x="1137920" y="1403350"/>
                  </a:cubicBezTo>
                  <a:cubicBezTo>
                    <a:pt x="1127760" y="1369060"/>
                    <a:pt x="1165860" y="1303020"/>
                    <a:pt x="1153160" y="1291590"/>
                  </a:cubicBezTo>
                  <a:cubicBezTo>
                    <a:pt x="1146810" y="1283970"/>
                    <a:pt x="1126490" y="1295400"/>
                    <a:pt x="1113790" y="1297940"/>
                  </a:cubicBezTo>
                  <a:cubicBezTo>
                    <a:pt x="1101090" y="1300480"/>
                    <a:pt x="1076960" y="1306830"/>
                    <a:pt x="1076960" y="1308100"/>
                  </a:cubicBezTo>
                  <a:cubicBezTo>
                    <a:pt x="1075690" y="1308100"/>
                    <a:pt x="1071880" y="1308100"/>
                    <a:pt x="1069340" y="1308100"/>
                  </a:cubicBezTo>
                  <a:cubicBezTo>
                    <a:pt x="1066800" y="1308100"/>
                    <a:pt x="1061720" y="1308100"/>
                    <a:pt x="1061720" y="1308100"/>
                  </a:cubicBezTo>
                  <a:cubicBezTo>
                    <a:pt x="1061720" y="1308100"/>
                    <a:pt x="1056640" y="1306830"/>
                    <a:pt x="1054100" y="1306830"/>
                  </a:cubicBezTo>
                  <a:cubicBezTo>
                    <a:pt x="1051560" y="1305560"/>
                    <a:pt x="1047750" y="1305560"/>
                    <a:pt x="1047750" y="1305560"/>
                  </a:cubicBezTo>
                  <a:cubicBezTo>
                    <a:pt x="1047750" y="1304290"/>
                    <a:pt x="1042670" y="1303020"/>
                    <a:pt x="1040130" y="1301750"/>
                  </a:cubicBezTo>
                  <a:cubicBezTo>
                    <a:pt x="1038860" y="1300480"/>
                    <a:pt x="1033780" y="1299210"/>
                    <a:pt x="1033780" y="1297940"/>
                  </a:cubicBezTo>
                  <a:cubicBezTo>
                    <a:pt x="1033780" y="1297940"/>
                    <a:pt x="1029970" y="1295400"/>
                    <a:pt x="1028700" y="1294130"/>
                  </a:cubicBezTo>
                  <a:cubicBezTo>
                    <a:pt x="1026160" y="1292860"/>
                    <a:pt x="1022350" y="1289050"/>
                    <a:pt x="1022350" y="1289050"/>
                  </a:cubicBezTo>
                  <a:cubicBezTo>
                    <a:pt x="1022350" y="1289050"/>
                    <a:pt x="1019810" y="1285240"/>
                    <a:pt x="1018540" y="1282700"/>
                  </a:cubicBezTo>
                  <a:cubicBezTo>
                    <a:pt x="1017270" y="1281430"/>
                    <a:pt x="1013460" y="1277620"/>
                    <a:pt x="1013460" y="1277620"/>
                  </a:cubicBezTo>
                  <a:cubicBezTo>
                    <a:pt x="1013460" y="1277620"/>
                    <a:pt x="1012190" y="1272540"/>
                    <a:pt x="1010920" y="1270000"/>
                  </a:cubicBezTo>
                  <a:cubicBezTo>
                    <a:pt x="1009650" y="1268730"/>
                    <a:pt x="1008380" y="1263650"/>
                    <a:pt x="1008380" y="1263650"/>
                  </a:cubicBezTo>
                  <a:cubicBezTo>
                    <a:pt x="1008380" y="1263650"/>
                    <a:pt x="1007110" y="1258570"/>
                    <a:pt x="1007110" y="1256030"/>
                  </a:cubicBezTo>
                  <a:cubicBezTo>
                    <a:pt x="1007110" y="1253490"/>
                    <a:pt x="1005840" y="1249680"/>
                    <a:pt x="1005840" y="1249680"/>
                  </a:cubicBezTo>
                  <a:cubicBezTo>
                    <a:pt x="1005840" y="1249680"/>
                    <a:pt x="1005840" y="1244600"/>
                    <a:pt x="1007110" y="1242060"/>
                  </a:cubicBezTo>
                  <a:cubicBezTo>
                    <a:pt x="1007110" y="1239520"/>
                    <a:pt x="1007110" y="1234440"/>
                    <a:pt x="1007110" y="1234440"/>
                  </a:cubicBezTo>
                  <a:cubicBezTo>
                    <a:pt x="1007110" y="1234440"/>
                    <a:pt x="1008380" y="1229360"/>
                    <a:pt x="1009650" y="1228090"/>
                  </a:cubicBezTo>
                  <a:cubicBezTo>
                    <a:pt x="1010920" y="1225550"/>
                    <a:pt x="1012190" y="1220470"/>
                    <a:pt x="1012190" y="1220470"/>
                  </a:cubicBezTo>
                  <a:cubicBezTo>
                    <a:pt x="1012190" y="1220470"/>
                    <a:pt x="1014730" y="1216660"/>
                    <a:pt x="1016000" y="1214120"/>
                  </a:cubicBezTo>
                  <a:cubicBezTo>
                    <a:pt x="1017270" y="1212850"/>
                    <a:pt x="1019810" y="1207770"/>
                    <a:pt x="1019810" y="1207770"/>
                  </a:cubicBezTo>
                  <a:cubicBezTo>
                    <a:pt x="1019810" y="1207770"/>
                    <a:pt x="1023620" y="1205230"/>
                    <a:pt x="1024890" y="1202690"/>
                  </a:cubicBezTo>
                  <a:cubicBezTo>
                    <a:pt x="1027430" y="1201420"/>
                    <a:pt x="1029970" y="1197610"/>
                    <a:pt x="1031240" y="1197610"/>
                  </a:cubicBezTo>
                  <a:cubicBezTo>
                    <a:pt x="1031240" y="1197610"/>
                    <a:pt x="1035050" y="1195070"/>
                    <a:pt x="1037590" y="1193800"/>
                  </a:cubicBezTo>
                  <a:cubicBezTo>
                    <a:pt x="1038860" y="1193800"/>
                    <a:pt x="1043940" y="1191260"/>
                    <a:pt x="1043940" y="1191260"/>
                  </a:cubicBezTo>
                  <a:cubicBezTo>
                    <a:pt x="1043940" y="1191260"/>
                    <a:pt x="1047750" y="1189990"/>
                    <a:pt x="1050290" y="1188720"/>
                  </a:cubicBezTo>
                  <a:cubicBezTo>
                    <a:pt x="1052830" y="1187450"/>
                    <a:pt x="1057910" y="1186180"/>
                    <a:pt x="1057910" y="1186180"/>
                  </a:cubicBezTo>
                  <a:cubicBezTo>
                    <a:pt x="1057910" y="1186180"/>
                    <a:pt x="1149350" y="1141730"/>
                    <a:pt x="1145540" y="1127760"/>
                  </a:cubicBezTo>
                  <a:cubicBezTo>
                    <a:pt x="1141730" y="1108710"/>
                    <a:pt x="984250" y="1102360"/>
                    <a:pt x="953770" y="1099820"/>
                  </a:cubicBezTo>
                  <a:cubicBezTo>
                    <a:pt x="943610" y="1098550"/>
                    <a:pt x="943610" y="1094740"/>
                    <a:pt x="934720" y="1098550"/>
                  </a:cubicBezTo>
                  <a:cubicBezTo>
                    <a:pt x="882650" y="1120140"/>
                    <a:pt x="628650" y="1437640"/>
                    <a:pt x="495300" y="1614170"/>
                  </a:cubicBezTo>
                  <a:cubicBezTo>
                    <a:pt x="368300" y="1781810"/>
                    <a:pt x="213360" y="1973580"/>
                    <a:pt x="152400" y="2127250"/>
                  </a:cubicBezTo>
                  <a:cubicBezTo>
                    <a:pt x="109220" y="2236470"/>
                    <a:pt x="101600" y="2426970"/>
                    <a:pt x="101600" y="2426970"/>
                  </a:cubicBezTo>
                  <a:moveTo>
                    <a:pt x="1125220" y="934720"/>
                  </a:moveTo>
                  <a:cubicBezTo>
                    <a:pt x="1169670" y="933450"/>
                    <a:pt x="1385570" y="960120"/>
                    <a:pt x="1442720" y="939800"/>
                  </a:cubicBezTo>
                  <a:cubicBezTo>
                    <a:pt x="1469390" y="929640"/>
                    <a:pt x="1490980" y="904240"/>
                    <a:pt x="1494790" y="896620"/>
                  </a:cubicBezTo>
                  <a:cubicBezTo>
                    <a:pt x="1496060" y="894080"/>
                    <a:pt x="1494790" y="892810"/>
                    <a:pt x="1496060" y="891540"/>
                  </a:cubicBezTo>
                  <a:cubicBezTo>
                    <a:pt x="1496060" y="889000"/>
                    <a:pt x="1496060" y="883920"/>
                    <a:pt x="1496060" y="883920"/>
                  </a:cubicBezTo>
                  <a:cubicBezTo>
                    <a:pt x="1496060" y="882650"/>
                    <a:pt x="1497330" y="878840"/>
                    <a:pt x="1498600" y="876300"/>
                  </a:cubicBezTo>
                  <a:cubicBezTo>
                    <a:pt x="1499870" y="873760"/>
                    <a:pt x="1501140" y="868680"/>
                    <a:pt x="1501140" y="868680"/>
                  </a:cubicBezTo>
                  <a:cubicBezTo>
                    <a:pt x="1501140" y="868680"/>
                    <a:pt x="1503680" y="866140"/>
                    <a:pt x="1503680" y="866140"/>
                  </a:cubicBezTo>
                  <a:cubicBezTo>
                    <a:pt x="1501140" y="861060"/>
                    <a:pt x="1412240" y="871220"/>
                    <a:pt x="1404620" y="864870"/>
                  </a:cubicBezTo>
                  <a:cubicBezTo>
                    <a:pt x="1402080" y="862330"/>
                    <a:pt x="1404620" y="858520"/>
                    <a:pt x="1403350" y="857250"/>
                  </a:cubicBezTo>
                  <a:cubicBezTo>
                    <a:pt x="1402080" y="855980"/>
                    <a:pt x="1398270" y="857250"/>
                    <a:pt x="1395730" y="857250"/>
                  </a:cubicBezTo>
                  <a:cubicBezTo>
                    <a:pt x="1394460" y="857250"/>
                    <a:pt x="1389380" y="855980"/>
                    <a:pt x="1389380" y="855980"/>
                  </a:cubicBezTo>
                  <a:cubicBezTo>
                    <a:pt x="1389380" y="855980"/>
                    <a:pt x="1384300" y="854710"/>
                    <a:pt x="1381760" y="853440"/>
                  </a:cubicBezTo>
                  <a:cubicBezTo>
                    <a:pt x="1379220" y="852170"/>
                    <a:pt x="1375410" y="850900"/>
                    <a:pt x="1375410" y="850900"/>
                  </a:cubicBezTo>
                  <a:cubicBezTo>
                    <a:pt x="1375410" y="850900"/>
                    <a:pt x="1371600" y="848360"/>
                    <a:pt x="1369060" y="847090"/>
                  </a:cubicBezTo>
                  <a:cubicBezTo>
                    <a:pt x="1366520" y="845820"/>
                    <a:pt x="1362710" y="843280"/>
                    <a:pt x="1362710" y="843280"/>
                  </a:cubicBezTo>
                  <a:cubicBezTo>
                    <a:pt x="1362710" y="843280"/>
                    <a:pt x="1360170" y="839470"/>
                    <a:pt x="1357630" y="836930"/>
                  </a:cubicBezTo>
                  <a:cubicBezTo>
                    <a:pt x="1356360" y="835660"/>
                    <a:pt x="1353820" y="831850"/>
                    <a:pt x="1352550" y="831850"/>
                  </a:cubicBezTo>
                  <a:cubicBezTo>
                    <a:pt x="1352550" y="831850"/>
                    <a:pt x="1351280" y="828040"/>
                    <a:pt x="1350010" y="825500"/>
                  </a:cubicBezTo>
                  <a:cubicBezTo>
                    <a:pt x="1348740" y="822960"/>
                    <a:pt x="1346200" y="819150"/>
                    <a:pt x="1346200" y="819150"/>
                  </a:cubicBezTo>
                  <a:cubicBezTo>
                    <a:pt x="1346200" y="819150"/>
                    <a:pt x="1344930" y="814070"/>
                    <a:pt x="1344930" y="811530"/>
                  </a:cubicBezTo>
                  <a:cubicBezTo>
                    <a:pt x="1343660" y="808990"/>
                    <a:pt x="1342390" y="805180"/>
                    <a:pt x="1342390" y="805180"/>
                  </a:cubicBezTo>
                  <a:cubicBezTo>
                    <a:pt x="1342390" y="805180"/>
                    <a:pt x="1342390" y="800100"/>
                    <a:pt x="1342390" y="797560"/>
                  </a:cubicBezTo>
                  <a:cubicBezTo>
                    <a:pt x="1342390" y="795020"/>
                    <a:pt x="1342390" y="789940"/>
                    <a:pt x="1342390" y="789940"/>
                  </a:cubicBezTo>
                  <a:cubicBezTo>
                    <a:pt x="1342390" y="789940"/>
                    <a:pt x="1343660" y="784860"/>
                    <a:pt x="1343660" y="782320"/>
                  </a:cubicBezTo>
                  <a:cubicBezTo>
                    <a:pt x="1344930" y="781050"/>
                    <a:pt x="1346200" y="775970"/>
                    <a:pt x="1346200" y="775970"/>
                  </a:cubicBezTo>
                  <a:cubicBezTo>
                    <a:pt x="1346200" y="775970"/>
                    <a:pt x="1347470" y="770890"/>
                    <a:pt x="1348740" y="769620"/>
                  </a:cubicBezTo>
                  <a:cubicBezTo>
                    <a:pt x="1350010" y="767080"/>
                    <a:pt x="1352550" y="763270"/>
                    <a:pt x="1352550" y="762000"/>
                  </a:cubicBezTo>
                  <a:cubicBezTo>
                    <a:pt x="1352550" y="762000"/>
                    <a:pt x="1355090" y="759460"/>
                    <a:pt x="1357630" y="756920"/>
                  </a:cubicBezTo>
                  <a:cubicBezTo>
                    <a:pt x="1358900" y="755650"/>
                    <a:pt x="1361440" y="751840"/>
                    <a:pt x="1361440" y="751840"/>
                  </a:cubicBezTo>
                  <a:cubicBezTo>
                    <a:pt x="1362710" y="751840"/>
                    <a:pt x="1366520" y="749300"/>
                    <a:pt x="1367790" y="746760"/>
                  </a:cubicBezTo>
                  <a:cubicBezTo>
                    <a:pt x="1370330" y="745490"/>
                    <a:pt x="1374140" y="742950"/>
                    <a:pt x="1374140" y="742950"/>
                  </a:cubicBezTo>
                  <a:cubicBezTo>
                    <a:pt x="1374140" y="742950"/>
                    <a:pt x="1379220" y="741680"/>
                    <a:pt x="1380490" y="740410"/>
                  </a:cubicBezTo>
                  <a:cubicBezTo>
                    <a:pt x="1383030" y="739140"/>
                    <a:pt x="1388110" y="737870"/>
                    <a:pt x="1388110" y="737870"/>
                  </a:cubicBezTo>
                  <a:cubicBezTo>
                    <a:pt x="1388110" y="737870"/>
                    <a:pt x="1393190" y="736600"/>
                    <a:pt x="1394460" y="736600"/>
                  </a:cubicBezTo>
                  <a:cubicBezTo>
                    <a:pt x="1397000" y="736600"/>
                    <a:pt x="1402080" y="735330"/>
                    <a:pt x="1402080" y="735330"/>
                  </a:cubicBezTo>
                  <a:cubicBezTo>
                    <a:pt x="1403350" y="735330"/>
                    <a:pt x="1525270" y="652780"/>
                    <a:pt x="1531620" y="635000"/>
                  </a:cubicBezTo>
                  <a:cubicBezTo>
                    <a:pt x="1532890" y="629920"/>
                    <a:pt x="1531620" y="624840"/>
                    <a:pt x="1527810" y="623570"/>
                  </a:cubicBezTo>
                  <a:cubicBezTo>
                    <a:pt x="1520190" y="619760"/>
                    <a:pt x="1490980" y="632460"/>
                    <a:pt x="1463040" y="650240"/>
                  </a:cubicBezTo>
                  <a:cubicBezTo>
                    <a:pt x="1391920" y="692150"/>
                    <a:pt x="1125220" y="934720"/>
                    <a:pt x="1125220" y="934720"/>
                  </a:cubicBezTo>
                  <a:moveTo>
                    <a:pt x="1235710" y="3707130"/>
                  </a:moveTo>
                  <a:cubicBezTo>
                    <a:pt x="1366520" y="3856990"/>
                    <a:pt x="1445260" y="3862070"/>
                    <a:pt x="1521460" y="3862070"/>
                  </a:cubicBezTo>
                  <a:cubicBezTo>
                    <a:pt x="1616710" y="3864610"/>
                    <a:pt x="1728470" y="3836670"/>
                    <a:pt x="1849120" y="3813810"/>
                  </a:cubicBezTo>
                  <a:cubicBezTo>
                    <a:pt x="1998980" y="3785870"/>
                    <a:pt x="2174240" y="3751580"/>
                    <a:pt x="2354580" y="3699510"/>
                  </a:cubicBezTo>
                  <a:cubicBezTo>
                    <a:pt x="2569210" y="3638550"/>
                    <a:pt x="2833370" y="3549650"/>
                    <a:pt x="3045460" y="3459480"/>
                  </a:cubicBezTo>
                  <a:cubicBezTo>
                    <a:pt x="3234690" y="3379470"/>
                    <a:pt x="3401060" y="3295650"/>
                    <a:pt x="3568700" y="3192780"/>
                  </a:cubicBezTo>
                  <a:cubicBezTo>
                    <a:pt x="3740150" y="3087370"/>
                    <a:pt x="3952240" y="2929890"/>
                    <a:pt x="4061460" y="2832100"/>
                  </a:cubicBezTo>
                  <a:cubicBezTo>
                    <a:pt x="4122420" y="2776220"/>
                    <a:pt x="4199890" y="2694940"/>
                    <a:pt x="4193540" y="2686050"/>
                  </a:cubicBezTo>
                  <a:cubicBezTo>
                    <a:pt x="4189730" y="2679700"/>
                    <a:pt x="4149090" y="2708910"/>
                    <a:pt x="4105910" y="2727960"/>
                  </a:cubicBezTo>
                  <a:cubicBezTo>
                    <a:pt x="3996690" y="2776220"/>
                    <a:pt x="3710940" y="2899410"/>
                    <a:pt x="3516630" y="2974340"/>
                  </a:cubicBezTo>
                  <a:cubicBezTo>
                    <a:pt x="3329940" y="3044190"/>
                    <a:pt x="3088640" y="3134360"/>
                    <a:pt x="2962910" y="3163570"/>
                  </a:cubicBezTo>
                  <a:cubicBezTo>
                    <a:pt x="2900680" y="3177540"/>
                    <a:pt x="2818130" y="3178810"/>
                    <a:pt x="2818130" y="3180080"/>
                  </a:cubicBezTo>
                  <a:cubicBezTo>
                    <a:pt x="2818130" y="3180080"/>
                    <a:pt x="2813050" y="3181350"/>
                    <a:pt x="2810510" y="3181350"/>
                  </a:cubicBezTo>
                  <a:cubicBezTo>
                    <a:pt x="2807970" y="3182620"/>
                    <a:pt x="2804160" y="3183890"/>
                    <a:pt x="2804160" y="3183890"/>
                  </a:cubicBezTo>
                  <a:cubicBezTo>
                    <a:pt x="2804160" y="3183890"/>
                    <a:pt x="2799080" y="3183890"/>
                    <a:pt x="2796540" y="3183890"/>
                  </a:cubicBezTo>
                  <a:cubicBezTo>
                    <a:pt x="2794000" y="3185160"/>
                    <a:pt x="2790190" y="3185160"/>
                    <a:pt x="2788920" y="3185160"/>
                  </a:cubicBezTo>
                  <a:cubicBezTo>
                    <a:pt x="2788920" y="3185160"/>
                    <a:pt x="2785110" y="3183890"/>
                    <a:pt x="2782570" y="3183890"/>
                  </a:cubicBezTo>
                  <a:cubicBezTo>
                    <a:pt x="2780030" y="3183890"/>
                    <a:pt x="2774950" y="3182620"/>
                    <a:pt x="2774950" y="3182620"/>
                  </a:cubicBezTo>
                  <a:cubicBezTo>
                    <a:pt x="2774950" y="3182620"/>
                    <a:pt x="2771140" y="3180080"/>
                    <a:pt x="2768600" y="3180080"/>
                  </a:cubicBezTo>
                  <a:cubicBezTo>
                    <a:pt x="2766060" y="3178810"/>
                    <a:pt x="2762250" y="3176270"/>
                    <a:pt x="2762250" y="3176270"/>
                  </a:cubicBezTo>
                  <a:cubicBezTo>
                    <a:pt x="2762250" y="3176270"/>
                    <a:pt x="2758440" y="3173730"/>
                    <a:pt x="2755900" y="3172460"/>
                  </a:cubicBezTo>
                  <a:cubicBezTo>
                    <a:pt x="2754630" y="3171190"/>
                    <a:pt x="2750820" y="3167380"/>
                    <a:pt x="2750820" y="3167380"/>
                  </a:cubicBezTo>
                  <a:cubicBezTo>
                    <a:pt x="2750820" y="3167380"/>
                    <a:pt x="2747010" y="3163570"/>
                    <a:pt x="2745740" y="3162300"/>
                  </a:cubicBezTo>
                  <a:cubicBezTo>
                    <a:pt x="2744470" y="3159760"/>
                    <a:pt x="2741930" y="3157220"/>
                    <a:pt x="2741930" y="3155950"/>
                  </a:cubicBezTo>
                  <a:cubicBezTo>
                    <a:pt x="2741930" y="3155950"/>
                    <a:pt x="2739390" y="3152140"/>
                    <a:pt x="2738120" y="3149600"/>
                  </a:cubicBezTo>
                  <a:cubicBezTo>
                    <a:pt x="2736850" y="3148330"/>
                    <a:pt x="2735580" y="3143250"/>
                    <a:pt x="2735580" y="3143250"/>
                  </a:cubicBezTo>
                  <a:cubicBezTo>
                    <a:pt x="2735580" y="3143250"/>
                    <a:pt x="2734310" y="3138170"/>
                    <a:pt x="2734310" y="3136900"/>
                  </a:cubicBezTo>
                  <a:cubicBezTo>
                    <a:pt x="2733040" y="3134360"/>
                    <a:pt x="2733040" y="3129280"/>
                    <a:pt x="2733040" y="3129280"/>
                  </a:cubicBezTo>
                  <a:cubicBezTo>
                    <a:pt x="2733040" y="3129280"/>
                    <a:pt x="2733040" y="3124200"/>
                    <a:pt x="2733040" y="3121660"/>
                  </a:cubicBezTo>
                  <a:cubicBezTo>
                    <a:pt x="2733040" y="3119120"/>
                    <a:pt x="2733040" y="3115310"/>
                    <a:pt x="2733040" y="3115310"/>
                  </a:cubicBezTo>
                  <a:cubicBezTo>
                    <a:pt x="2733040" y="3114040"/>
                    <a:pt x="2734310" y="3110230"/>
                    <a:pt x="2735580" y="3107690"/>
                  </a:cubicBezTo>
                  <a:cubicBezTo>
                    <a:pt x="2735580" y="3105150"/>
                    <a:pt x="2736850" y="3101340"/>
                    <a:pt x="2738120" y="3101340"/>
                  </a:cubicBezTo>
                  <a:cubicBezTo>
                    <a:pt x="2738120" y="3101340"/>
                    <a:pt x="2739390" y="3096260"/>
                    <a:pt x="2740660" y="3094990"/>
                  </a:cubicBezTo>
                  <a:cubicBezTo>
                    <a:pt x="2741930" y="3092450"/>
                    <a:pt x="2744470" y="3088640"/>
                    <a:pt x="2744470" y="3088640"/>
                  </a:cubicBezTo>
                  <a:cubicBezTo>
                    <a:pt x="2744470" y="3088640"/>
                    <a:pt x="2748280" y="3084830"/>
                    <a:pt x="2749550" y="3083560"/>
                  </a:cubicBezTo>
                  <a:cubicBezTo>
                    <a:pt x="2752090" y="3081020"/>
                    <a:pt x="2754630" y="3078480"/>
                    <a:pt x="2754630" y="3078480"/>
                  </a:cubicBezTo>
                  <a:cubicBezTo>
                    <a:pt x="2754630" y="3078480"/>
                    <a:pt x="2759710" y="3075940"/>
                    <a:pt x="2760980" y="3074670"/>
                  </a:cubicBezTo>
                  <a:cubicBezTo>
                    <a:pt x="2763520" y="3073400"/>
                    <a:pt x="2764790" y="3072130"/>
                    <a:pt x="2767330" y="3070860"/>
                  </a:cubicBezTo>
                  <a:cubicBezTo>
                    <a:pt x="2773680" y="3064510"/>
                    <a:pt x="2782570" y="3042920"/>
                    <a:pt x="2800350" y="3028950"/>
                  </a:cubicBezTo>
                  <a:cubicBezTo>
                    <a:pt x="2834640" y="3002280"/>
                    <a:pt x="2981960" y="2951480"/>
                    <a:pt x="2980690" y="2945130"/>
                  </a:cubicBezTo>
                  <a:cubicBezTo>
                    <a:pt x="2979420" y="2941320"/>
                    <a:pt x="2947670" y="2952750"/>
                    <a:pt x="2914650" y="2957830"/>
                  </a:cubicBezTo>
                  <a:cubicBezTo>
                    <a:pt x="2824480" y="2969260"/>
                    <a:pt x="2439670" y="2948940"/>
                    <a:pt x="2396490" y="2998470"/>
                  </a:cubicBezTo>
                  <a:cubicBezTo>
                    <a:pt x="2379980" y="3016250"/>
                    <a:pt x="2399030" y="3065780"/>
                    <a:pt x="2399030" y="3065780"/>
                  </a:cubicBezTo>
                  <a:cubicBezTo>
                    <a:pt x="2399030" y="3065780"/>
                    <a:pt x="2399030" y="3070860"/>
                    <a:pt x="2399030" y="3072130"/>
                  </a:cubicBezTo>
                  <a:cubicBezTo>
                    <a:pt x="2399030" y="3074670"/>
                    <a:pt x="2399030" y="3079750"/>
                    <a:pt x="2399030" y="3079750"/>
                  </a:cubicBezTo>
                  <a:cubicBezTo>
                    <a:pt x="2399030" y="3079750"/>
                    <a:pt x="2397760" y="3084830"/>
                    <a:pt x="2397760" y="3087370"/>
                  </a:cubicBezTo>
                  <a:cubicBezTo>
                    <a:pt x="2396490" y="3088640"/>
                    <a:pt x="2395220" y="3093720"/>
                    <a:pt x="2395220" y="3093720"/>
                  </a:cubicBezTo>
                  <a:cubicBezTo>
                    <a:pt x="2395220" y="3093720"/>
                    <a:pt x="2393950" y="3097530"/>
                    <a:pt x="2392680" y="3100070"/>
                  </a:cubicBezTo>
                  <a:cubicBezTo>
                    <a:pt x="2391410" y="3102610"/>
                    <a:pt x="2388870" y="3106420"/>
                    <a:pt x="2388870" y="3106420"/>
                  </a:cubicBezTo>
                  <a:cubicBezTo>
                    <a:pt x="2388870" y="3106420"/>
                    <a:pt x="2386330" y="3110230"/>
                    <a:pt x="2383790" y="3111500"/>
                  </a:cubicBezTo>
                  <a:cubicBezTo>
                    <a:pt x="2382520" y="3114040"/>
                    <a:pt x="2379980" y="3117850"/>
                    <a:pt x="2378710" y="3117850"/>
                  </a:cubicBezTo>
                  <a:cubicBezTo>
                    <a:pt x="2378710" y="3117850"/>
                    <a:pt x="2374900" y="3120390"/>
                    <a:pt x="2373630" y="3121660"/>
                  </a:cubicBezTo>
                  <a:cubicBezTo>
                    <a:pt x="2371090" y="3122930"/>
                    <a:pt x="2367280" y="3125470"/>
                    <a:pt x="2367280" y="3125470"/>
                  </a:cubicBezTo>
                  <a:cubicBezTo>
                    <a:pt x="2367280" y="3125470"/>
                    <a:pt x="2363470" y="3126740"/>
                    <a:pt x="2360930" y="3128010"/>
                  </a:cubicBezTo>
                  <a:cubicBezTo>
                    <a:pt x="2358390" y="3129280"/>
                    <a:pt x="2354580" y="3130550"/>
                    <a:pt x="2353310" y="3130550"/>
                  </a:cubicBezTo>
                  <a:cubicBezTo>
                    <a:pt x="2353310" y="3130550"/>
                    <a:pt x="2349500" y="3130550"/>
                    <a:pt x="2346960" y="3131820"/>
                  </a:cubicBezTo>
                  <a:cubicBezTo>
                    <a:pt x="2344420" y="3131820"/>
                    <a:pt x="2339340" y="3131820"/>
                    <a:pt x="2339340" y="3131820"/>
                  </a:cubicBezTo>
                  <a:cubicBezTo>
                    <a:pt x="2339340" y="3131820"/>
                    <a:pt x="2334260" y="3131820"/>
                    <a:pt x="2332990" y="3131820"/>
                  </a:cubicBezTo>
                  <a:cubicBezTo>
                    <a:pt x="2330450" y="3130550"/>
                    <a:pt x="2325370" y="3130550"/>
                    <a:pt x="2325370" y="3130550"/>
                  </a:cubicBezTo>
                  <a:cubicBezTo>
                    <a:pt x="2325370" y="3130550"/>
                    <a:pt x="2320290" y="3129280"/>
                    <a:pt x="2319020" y="3128010"/>
                  </a:cubicBezTo>
                  <a:cubicBezTo>
                    <a:pt x="2316480" y="3126740"/>
                    <a:pt x="2311400" y="3125470"/>
                    <a:pt x="2311400" y="3125470"/>
                  </a:cubicBezTo>
                  <a:cubicBezTo>
                    <a:pt x="2311400" y="3125470"/>
                    <a:pt x="2307590" y="3122930"/>
                    <a:pt x="2306320" y="3121660"/>
                  </a:cubicBezTo>
                  <a:cubicBezTo>
                    <a:pt x="2303780" y="3120390"/>
                    <a:pt x="2299970" y="3116580"/>
                    <a:pt x="2299970" y="3116580"/>
                  </a:cubicBezTo>
                  <a:cubicBezTo>
                    <a:pt x="2299970" y="3116580"/>
                    <a:pt x="2296160" y="3114040"/>
                    <a:pt x="2294890" y="3111500"/>
                  </a:cubicBezTo>
                  <a:cubicBezTo>
                    <a:pt x="2293620" y="3110230"/>
                    <a:pt x="2291080" y="3106420"/>
                    <a:pt x="2291080" y="3106420"/>
                  </a:cubicBezTo>
                  <a:cubicBezTo>
                    <a:pt x="2289810" y="3106420"/>
                    <a:pt x="2289810" y="3106420"/>
                    <a:pt x="2289810" y="3106420"/>
                  </a:cubicBezTo>
                  <a:cubicBezTo>
                    <a:pt x="2289810" y="3106420"/>
                    <a:pt x="2288540" y="3101340"/>
                    <a:pt x="2287270" y="3100070"/>
                  </a:cubicBezTo>
                  <a:cubicBezTo>
                    <a:pt x="2286000" y="3097530"/>
                    <a:pt x="2283460" y="3093720"/>
                    <a:pt x="2283460" y="3093720"/>
                  </a:cubicBezTo>
                  <a:cubicBezTo>
                    <a:pt x="2283460" y="3093720"/>
                    <a:pt x="2282190" y="3088640"/>
                    <a:pt x="2282190" y="3086100"/>
                  </a:cubicBezTo>
                  <a:cubicBezTo>
                    <a:pt x="2280920" y="3083560"/>
                    <a:pt x="2280920" y="3079750"/>
                    <a:pt x="2280920" y="3079750"/>
                  </a:cubicBezTo>
                  <a:cubicBezTo>
                    <a:pt x="2280920" y="3078480"/>
                    <a:pt x="2289810" y="3020060"/>
                    <a:pt x="2275840" y="3008630"/>
                  </a:cubicBezTo>
                  <a:cubicBezTo>
                    <a:pt x="2258060" y="2993390"/>
                    <a:pt x="2219960" y="3014980"/>
                    <a:pt x="2167890" y="3017520"/>
                  </a:cubicBezTo>
                  <a:cubicBezTo>
                    <a:pt x="2032000" y="3023870"/>
                    <a:pt x="1576070" y="2932430"/>
                    <a:pt x="1430020" y="3028950"/>
                  </a:cubicBezTo>
                  <a:cubicBezTo>
                    <a:pt x="1325880" y="3098800"/>
                    <a:pt x="1305560" y="3263900"/>
                    <a:pt x="1273810" y="3382010"/>
                  </a:cubicBezTo>
                  <a:cubicBezTo>
                    <a:pt x="1244600" y="3489960"/>
                    <a:pt x="1235710" y="3707130"/>
                    <a:pt x="1235710" y="3707130"/>
                  </a:cubicBezTo>
                  <a:moveTo>
                    <a:pt x="1261110" y="1391920"/>
                  </a:moveTo>
                  <a:cubicBezTo>
                    <a:pt x="1426210" y="1417320"/>
                    <a:pt x="1527810" y="1438910"/>
                    <a:pt x="1537970" y="1423670"/>
                  </a:cubicBezTo>
                  <a:cubicBezTo>
                    <a:pt x="1543050" y="1416050"/>
                    <a:pt x="1526540" y="1389380"/>
                    <a:pt x="1513840" y="1381760"/>
                  </a:cubicBezTo>
                  <a:cubicBezTo>
                    <a:pt x="1497330" y="1371600"/>
                    <a:pt x="1443990" y="1377950"/>
                    <a:pt x="1443990" y="1379220"/>
                  </a:cubicBezTo>
                  <a:cubicBezTo>
                    <a:pt x="1443990" y="1379220"/>
                    <a:pt x="1438910" y="1379220"/>
                    <a:pt x="1436370" y="1379220"/>
                  </a:cubicBezTo>
                  <a:cubicBezTo>
                    <a:pt x="1433830" y="1379220"/>
                    <a:pt x="1430020" y="1379220"/>
                    <a:pt x="1430020" y="1379220"/>
                  </a:cubicBezTo>
                  <a:cubicBezTo>
                    <a:pt x="1430020" y="1379220"/>
                    <a:pt x="1424940" y="1377950"/>
                    <a:pt x="1422400" y="1377950"/>
                  </a:cubicBezTo>
                  <a:cubicBezTo>
                    <a:pt x="1421130" y="1376680"/>
                    <a:pt x="1416050" y="1376680"/>
                    <a:pt x="1416050" y="1376680"/>
                  </a:cubicBezTo>
                  <a:cubicBezTo>
                    <a:pt x="1416050" y="1376680"/>
                    <a:pt x="1412240" y="1374140"/>
                    <a:pt x="1409700" y="1372870"/>
                  </a:cubicBezTo>
                  <a:cubicBezTo>
                    <a:pt x="1408430" y="1372870"/>
                    <a:pt x="1403350" y="1370330"/>
                    <a:pt x="1403350" y="1370330"/>
                  </a:cubicBezTo>
                  <a:cubicBezTo>
                    <a:pt x="1403350" y="1370330"/>
                    <a:pt x="1400810" y="1367790"/>
                    <a:pt x="1398270" y="1366520"/>
                  </a:cubicBezTo>
                  <a:cubicBezTo>
                    <a:pt x="1397000" y="1365250"/>
                    <a:pt x="1393190" y="1361440"/>
                    <a:pt x="1393190" y="1361440"/>
                  </a:cubicBezTo>
                  <a:cubicBezTo>
                    <a:pt x="1393190" y="1361440"/>
                    <a:pt x="1390650" y="1357630"/>
                    <a:pt x="1389380" y="1356360"/>
                  </a:cubicBezTo>
                  <a:cubicBezTo>
                    <a:pt x="1388110" y="1353820"/>
                    <a:pt x="1384300" y="1351280"/>
                    <a:pt x="1384300" y="1351280"/>
                  </a:cubicBezTo>
                  <a:cubicBezTo>
                    <a:pt x="1384300" y="1350010"/>
                    <a:pt x="1383030" y="1346200"/>
                    <a:pt x="1381760" y="1344930"/>
                  </a:cubicBezTo>
                  <a:cubicBezTo>
                    <a:pt x="1381760" y="1342390"/>
                    <a:pt x="1379220" y="1338580"/>
                    <a:pt x="1379220" y="1338580"/>
                  </a:cubicBezTo>
                  <a:cubicBezTo>
                    <a:pt x="1379220" y="1337310"/>
                    <a:pt x="1379220" y="1333500"/>
                    <a:pt x="1377950" y="1330960"/>
                  </a:cubicBezTo>
                  <a:cubicBezTo>
                    <a:pt x="1377950" y="1328420"/>
                    <a:pt x="1376680" y="1324610"/>
                    <a:pt x="1376680" y="1324610"/>
                  </a:cubicBezTo>
                  <a:cubicBezTo>
                    <a:pt x="1376680" y="1324610"/>
                    <a:pt x="1377950" y="1319530"/>
                    <a:pt x="1377950" y="1316990"/>
                  </a:cubicBezTo>
                  <a:cubicBezTo>
                    <a:pt x="1377950" y="1315720"/>
                    <a:pt x="1377950" y="1310640"/>
                    <a:pt x="1377950" y="1310640"/>
                  </a:cubicBezTo>
                  <a:cubicBezTo>
                    <a:pt x="1377950" y="1310640"/>
                    <a:pt x="1379220" y="1306830"/>
                    <a:pt x="1380490" y="1304290"/>
                  </a:cubicBezTo>
                  <a:cubicBezTo>
                    <a:pt x="1381760" y="1301750"/>
                    <a:pt x="1383030" y="1297940"/>
                    <a:pt x="1383030" y="1297940"/>
                  </a:cubicBezTo>
                  <a:cubicBezTo>
                    <a:pt x="1383030" y="1297940"/>
                    <a:pt x="1385570" y="1294130"/>
                    <a:pt x="1386840" y="1291590"/>
                  </a:cubicBezTo>
                  <a:cubicBezTo>
                    <a:pt x="1388110" y="1290320"/>
                    <a:pt x="1390650" y="1286510"/>
                    <a:pt x="1390650" y="1286510"/>
                  </a:cubicBezTo>
                  <a:cubicBezTo>
                    <a:pt x="1390650" y="1286510"/>
                    <a:pt x="1390650" y="1286510"/>
                    <a:pt x="1390650" y="1285240"/>
                  </a:cubicBezTo>
                  <a:cubicBezTo>
                    <a:pt x="1390650" y="1285240"/>
                    <a:pt x="1393190" y="1282700"/>
                    <a:pt x="1394460" y="1281430"/>
                  </a:cubicBezTo>
                  <a:cubicBezTo>
                    <a:pt x="1397000" y="1278890"/>
                    <a:pt x="1399540" y="1276350"/>
                    <a:pt x="1399540" y="1276350"/>
                  </a:cubicBezTo>
                  <a:cubicBezTo>
                    <a:pt x="1399540" y="1276350"/>
                    <a:pt x="1404620" y="1273810"/>
                    <a:pt x="1405890" y="1272540"/>
                  </a:cubicBezTo>
                  <a:cubicBezTo>
                    <a:pt x="1408430" y="1271270"/>
                    <a:pt x="1412240" y="1270000"/>
                    <a:pt x="1412240" y="1270000"/>
                  </a:cubicBezTo>
                  <a:cubicBezTo>
                    <a:pt x="1412240" y="1270000"/>
                    <a:pt x="1416050" y="1268730"/>
                    <a:pt x="1418590" y="1267460"/>
                  </a:cubicBezTo>
                  <a:cubicBezTo>
                    <a:pt x="1421130" y="1267460"/>
                    <a:pt x="1424940" y="1266190"/>
                    <a:pt x="1424940" y="1266190"/>
                  </a:cubicBezTo>
                  <a:cubicBezTo>
                    <a:pt x="1424940" y="1266190"/>
                    <a:pt x="1443990" y="1264920"/>
                    <a:pt x="1445260" y="1262380"/>
                  </a:cubicBezTo>
                  <a:cubicBezTo>
                    <a:pt x="1446530" y="1259840"/>
                    <a:pt x="1441450" y="1254760"/>
                    <a:pt x="1440180" y="1252220"/>
                  </a:cubicBezTo>
                  <a:cubicBezTo>
                    <a:pt x="1438910" y="1249680"/>
                    <a:pt x="1437640" y="1248410"/>
                    <a:pt x="1435100" y="1247140"/>
                  </a:cubicBezTo>
                  <a:cubicBezTo>
                    <a:pt x="1432560" y="1244600"/>
                    <a:pt x="1426210" y="1245870"/>
                    <a:pt x="1424940" y="1244600"/>
                  </a:cubicBezTo>
                  <a:cubicBezTo>
                    <a:pt x="1423670" y="1244600"/>
                    <a:pt x="1424940" y="1244600"/>
                    <a:pt x="1423670" y="1244600"/>
                  </a:cubicBezTo>
                  <a:cubicBezTo>
                    <a:pt x="1414780" y="1244600"/>
                    <a:pt x="1318260" y="1253490"/>
                    <a:pt x="1295400" y="1266190"/>
                  </a:cubicBezTo>
                  <a:cubicBezTo>
                    <a:pt x="1285240" y="1272540"/>
                    <a:pt x="1281430" y="1277620"/>
                    <a:pt x="1277620" y="1289050"/>
                  </a:cubicBezTo>
                  <a:cubicBezTo>
                    <a:pt x="1267460" y="1309370"/>
                    <a:pt x="1261110" y="1391920"/>
                    <a:pt x="1261110" y="1391920"/>
                  </a:cubicBezTo>
                  <a:moveTo>
                    <a:pt x="1482090" y="2912110"/>
                  </a:moveTo>
                  <a:cubicBezTo>
                    <a:pt x="2208530" y="2899410"/>
                    <a:pt x="2249170" y="2909570"/>
                    <a:pt x="2263140" y="2893060"/>
                  </a:cubicBezTo>
                  <a:cubicBezTo>
                    <a:pt x="2273300" y="2880360"/>
                    <a:pt x="2268220" y="2839720"/>
                    <a:pt x="2255520" y="2830830"/>
                  </a:cubicBezTo>
                  <a:cubicBezTo>
                    <a:pt x="2236470" y="2818130"/>
                    <a:pt x="2134870" y="2867660"/>
                    <a:pt x="2133600" y="2867660"/>
                  </a:cubicBezTo>
                  <a:cubicBezTo>
                    <a:pt x="2133600" y="2867660"/>
                    <a:pt x="2129790" y="2868930"/>
                    <a:pt x="2127250" y="2870200"/>
                  </a:cubicBezTo>
                  <a:cubicBezTo>
                    <a:pt x="2124710" y="2870200"/>
                    <a:pt x="2119630" y="2871470"/>
                    <a:pt x="2119630" y="2871470"/>
                  </a:cubicBezTo>
                  <a:cubicBezTo>
                    <a:pt x="2119630" y="2871470"/>
                    <a:pt x="2114550" y="2871470"/>
                    <a:pt x="2112010" y="2871470"/>
                  </a:cubicBezTo>
                  <a:cubicBezTo>
                    <a:pt x="2110740" y="2871470"/>
                    <a:pt x="2105660" y="2871470"/>
                    <a:pt x="2105660" y="2871470"/>
                  </a:cubicBezTo>
                  <a:cubicBezTo>
                    <a:pt x="2105660" y="2871470"/>
                    <a:pt x="2100580" y="2870200"/>
                    <a:pt x="2098040" y="2868930"/>
                  </a:cubicBezTo>
                  <a:cubicBezTo>
                    <a:pt x="2095500" y="2868930"/>
                    <a:pt x="2091690" y="2867660"/>
                    <a:pt x="2091690" y="2867660"/>
                  </a:cubicBezTo>
                  <a:cubicBezTo>
                    <a:pt x="2091690" y="2867660"/>
                    <a:pt x="2086610" y="2865120"/>
                    <a:pt x="2085340" y="2863850"/>
                  </a:cubicBezTo>
                  <a:cubicBezTo>
                    <a:pt x="2082800" y="2862580"/>
                    <a:pt x="2078990" y="2861310"/>
                    <a:pt x="2078990" y="2861310"/>
                  </a:cubicBezTo>
                  <a:cubicBezTo>
                    <a:pt x="2078990" y="2861310"/>
                    <a:pt x="2075180" y="2857500"/>
                    <a:pt x="2072640" y="2856230"/>
                  </a:cubicBezTo>
                  <a:cubicBezTo>
                    <a:pt x="2071370" y="2854960"/>
                    <a:pt x="2067560" y="2851150"/>
                    <a:pt x="2067560" y="2851150"/>
                  </a:cubicBezTo>
                  <a:cubicBezTo>
                    <a:pt x="2067560" y="2851150"/>
                    <a:pt x="2065020" y="2847340"/>
                    <a:pt x="2063750" y="2844800"/>
                  </a:cubicBezTo>
                  <a:cubicBezTo>
                    <a:pt x="2062480" y="2843530"/>
                    <a:pt x="2059940" y="2839720"/>
                    <a:pt x="2059940" y="2839720"/>
                  </a:cubicBezTo>
                  <a:cubicBezTo>
                    <a:pt x="2059940" y="2838450"/>
                    <a:pt x="2058670" y="2834640"/>
                    <a:pt x="2057400" y="2832100"/>
                  </a:cubicBezTo>
                  <a:cubicBezTo>
                    <a:pt x="2056130" y="2829560"/>
                    <a:pt x="2054860" y="2825750"/>
                    <a:pt x="2054860" y="2825750"/>
                  </a:cubicBezTo>
                  <a:cubicBezTo>
                    <a:pt x="2054860" y="2825750"/>
                    <a:pt x="2053590" y="2820670"/>
                    <a:pt x="2053590" y="2818130"/>
                  </a:cubicBezTo>
                  <a:cubicBezTo>
                    <a:pt x="2053590" y="2815590"/>
                    <a:pt x="2053590" y="2811780"/>
                    <a:pt x="2053590" y="2810510"/>
                  </a:cubicBezTo>
                  <a:cubicBezTo>
                    <a:pt x="2053590" y="2810510"/>
                    <a:pt x="2053590" y="2806700"/>
                    <a:pt x="2053590" y="2804160"/>
                  </a:cubicBezTo>
                  <a:cubicBezTo>
                    <a:pt x="2054860" y="2801620"/>
                    <a:pt x="2054860" y="2796540"/>
                    <a:pt x="2054860" y="2796540"/>
                  </a:cubicBezTo>
                  <a:cubicBezTo>
                    <a:pt x="2054860" y="2796540"/>
                    <a:pt x="2057400" y="2792730"/>
                    <a:pt x="2057400" y="2790190"/>
                  </a:cubicBezTo>
                  <a:cubicBezTo>
                    <a:pt x="2058670" y="2787650"/>
                    <a:pt x="2059940" y="2783840"/>
                    <a:pt x="2059940" y="2783840"/>
                  </a:cubicBezTo>
                  <a:cubicBezTo>
                    <a:pt x="2059940" y="2782570"/>
                    <a:pt x="2062480" y="2778760"/>
                    <a:pt x="2065020" y="2777490"/>
                  </a:cubicBezTo>
                  <a:cubicBezTo>
                    <a:pt x="2066290" y="2774950"/>
                    <a:pt x="2068830" y="2771140"/>
                    <a:pt x="2068830" y="2771140"/>
                  </a:cubicBezTo>
                  <a:cubicBezTo>
                    <a:pt x="2068830" y="2771140"/>
                    <a:pt x="2072640" y="2768600"/>
                    <a:pt x="2073910" y="2766060"/>
                  </a:cubicBezTo>
                  <a:cubicBezTo>
                    <a:pt x="2076450" y="2764790"/>
                    <a:pt x="2078990" y="2762250"/>
                    <a:pt x="2078990" y="2762250"/>
                  </a:cubicBezTo>
                  <a:cubicBezTo>
                    <a:pt x="2080260" y="2762250"/>
                    <a:pt x="2084070" y="2759710"/>
                    <a:pt x="2086610" y="2758440"/>
                  </a:cubicBezTo>
                  <a:cubicBezTo>
                    <a:pt x="2087880" y="2757170"/>
                    <a:pt x="2090420" y="2757170"/>
                    <a:pt x="2092960" y="2755900"/>
                  </a:cubicBezTo>
                  <a:cubicBezTo>
                    <a:pt x="2095500" y="2752090"/>
                    <a:pt x="2096770" y="2744470"/>
                    <a:pt x="2103120" y="2740660"/>
                  </a:cubicBezTo>
                  <a:cubicBezTo>
                    <a:pt x="2113280" y="2731770"/>
                    <a:pt x="2155190" y="2724150"/>
                    <a:pt x="2159000" y="2719070"/>
                  </a:cubicBezTo>
                  <a:cubicBezTo>
                    <a:pt x="2160270" y="2719070"/>
                    <a:pt x="2159000" y="2716530"/>
                    <a:pt x="2159000" y="2716530"/>
                  </a:cubicBezTo>
                  <a:cubicBezTo>
                    <a:pt x="2159000" y="2716530"/>
                    <a:pt x="2161540" y="2712720"/>
                    <a:pt x="2161540" y="2710180"/>
                  </a:cubicBezTo>
                  <a:cubicBezTo>
                    <a:pt x="2162810" y="2707640"/>
                    <a:pt x="2164080" y="2703830"/>
                    <a:pt x="2164080" y="2703830"/>
                  </a:cubicBezTo>
                  <a:cubicBezTo>
                    <a:pt x="2164080" y="2703830"/>
                    <a:pt x="2167890" y="2700020"/>
                    <a:pt x="2169160" y="2697480"/>
                  </a:cubicBezTo>
                  <a:cubicBezTo>
                    <a:pt x="2170430" y="2696210"/>
                    <a:pt x="2172970" y="2692400"/>
                    <a:pt x="2172970" y="2692400"/>
                  </a:cubicBezTo>
                  <a:cubicBezTo>
                    <a:pt x="2172970" y="2692400"/>
                    <a:pt x="2176780" y="2688590"/>
                    <a:pt x="2178050" y="2687320"/>
                  </a:cubicBezTo>
                  <a:cubicBezTo>
                    <a:pt x="2180590" y="2686050"/>
                    <a:pt x="2183130" y="2684780"/>
                    <a:pt x="2183130" y="2682240"/>
                  </a:cubicBezTo>
                  <a:cubicBezTo>
                    <a:pt x="2185670" y="2678430"/>
                    <a:pt x="2183130" y="2665730"/>
                    <a:pt x="2181860" y="2663190"/>
                  </a:cubicBezTo>
                  <a:cubicBezTo>
                    <a:pt x="2180590" y="2661920"/>
                    <a:pt x="2180590" y="2661920"/>
                    <a:pt x="2179320" y="2661920"/>
                  </a:cubicBezTo>
                  <a:cubicBezTo>
                    <a:pt x="2178050" y="2661920"/>
                    <a:pt x="2172970" y="2659380"/>
                    <a:pt x="2172970" y="2659380"/>
                  </a:cubicBezTo>
                  <a:cubicBezTo>
                    <a:pt x="2172970" y="2659380"/>
                    <a:pt x="2169160" y="2655570"/>
                    <a:pt x="2167890" y="2654300"/>
                  </a:cubicBezTo>
                  <a:cubicBezTo>
                    <a:pt x="2166620" y="2653030"/>
                    <a:pt x="2162810" y="2650490"/>
                    <a:pt x="2162810" y="2650490"/>
                  </a:cubicBezTo>
                  <a:cubicBezTo>
                    <a:pt x="2162810" y="2650490"/>
                    <a:pt x="2160270" y="2646680"/>
                    <a:pt x="2157730" y="2644140"/>
                  </a:cubicBezTo>
                  <a:cubicBezTo>
                    <a:pt x="2156460" y="2642870"/>
                    <a:pt x="2156460" y="2640330"/>
                    <a:pt x="2155190" y="2640330"/>
                  </a:cubicBezTo>
                  <a:cubicBezTo>
                    <a:pt x="2148840" y="2637790"/>
                    <a:pt x="2112010" y="2650490"/>
                    <a:pt x="2112010" y="2651760"/>
                  </a:cubicBezTo>
                  <a:cubicBezTo>
                    <a:pt x="2112010" y="2651760"/>
                    <a:pt x="2108200" y="2654300"/>
                    <a:pt x="2105660" y="2655570"/>
                  </a:cubicBezTo>
                  <a:cubicBezTo>
                    <a:pt x="2104390" y="2656840"/>
                    <a:pt x="2100580" y="2660650"/>
                    <a:pt x="2100580" y="2660650"/>
                  </a:cubicBezTo>
                  <a:cubicBezTo>
                    <a:pt x="2099310" y="2660650"/>
                    <a:pt x="2095500" y="2661920"/>
                    <a:pt x="2092960" y="2663190"/>
                  </a:cubicBezTo>
                  <a:cubicBezTo>
                    <a:pt x="2090420" y="2664460"/>
                    <a:pt x="2086610" y="2665730"/>
                    <a:pt x="2086610" y="2665730"/>
                  </a:cubicBezTo>
                  <a:cubicBezTo>
                    <a:pt x="2086610" y="2665730"/>
                    <a:pt x="2081530" y="2667000"/>
                    <a:pt x="2078990" y="2667000"/>
                  </a:cubicBezTo>
                  <a:cubicBezTo>
                    <a:pt x="2076450" y="2667000"/>
                    <a:pt x="2071370" y="2668270"/>
                    <a:pt x="2071370" y="2668270"/>
                  </a:cubicBezTo>
                  <a:cubicBezTo>
                    <a:pt x="2071370" y="2668270"/>
                    <a:pt x="2066290" y="2668270"/>
                    <a:pt x="2065020" y="2668270"/>
                  </a:cubicBezTo>
                  <a:cubicBezTo>
                    <a:pt x="2062480" y="2667000"/>
                    <a:pt x="2057400" y="2667000"/>
                    <a:pt x="2057400" y="2667000"/>
                  </a:cubicBezTo>
                  <a:cubicBezTo>
                    <a:pt x="2057400" y="2667000"/>
                    <a:pt x="2052320" y="2665730"/>
                    <a:pt x="2049780" y="2664460"/>
                  </a:cubicBezTo>
                  <a:cubicBezTo>
                    <a:pt x="2047240" y="2664460"/>
                    <a:pt x="2043430" y="2663190"/>
                    <a:pt x="2043430" y="2661920"/>
                  </a:cubicBezTo>
                  <a:cubicBezTo>
                    <a:pt x="2043430" y="2661920"/>
                    <a:pt x="2038350" y="2659380"/>
                    <a:pt x="2037080" y="2658110"/>
                  </a:cubicBezTo>
                  <a:cubicBezTo>
                    <a:pt x="2034540" y="2656840"/>
                    <a:pt x="2030730" y="2654300"/>
                    <a:pt x="2030730" y="2654300"/>
                  </a:cubicBezTo>
                  <a:cubicBezTo>
                    <a:pt x="2030730" y="2654300"/>
                    <a:pt x="2029460" y="2654300"/>
                    <a:pt x="2029460" y="2654300"/>
                  </a:cubicBezTo>
                  <a:cubicBezTo>
                    <a:pt x="2029460" y="2654300"/>
                    <a:pt x="2023110" y="2655570"/>
                    <a:pt x="2023110" y="2655570"/>
                  </a:cubicBezTo>
                  <a:cubicBezTo>
                    <a:pt x="2023110" y="2655570"/>
                    <a:pt x="2018030" y="2655570"/>
                    <a:pt x="2015490" y="2655570"/>
                  </a:cubicBezTo>
                  <a:cubicBezTo>
                    <a:pt x="2012950" y="2655570"/>
                    <a:pt x="2007870" y="2655570"/>
                    <a:pt x="2007870" y="2655570"/>
                  </a:cubicBezTo>
                  <a:cubicBezTo>
                    <a:pt x="2007870" y="2655570"/>
                    <a:pt x="2004060" y="2654300"/>
                    <a:pt x="2001520" y="2653030"/>
                  </a:cubicBezTo>
                  <a:cubicBezTo>
                    <a:pt x="1998980" y="2653030"/>
                    <a:pt x="1995170" y="2651760"/>
                    <a:pt x="1995170" y="2651760"/>
                  </a:cubicBezTo>
                  <a:cubicBezTo>
                    <a:pt x="1995170" y="2651760"/>
                    <a:pt x="1990090" y="2649220"/>
                    <a:pt x="1988820" y="2647950"/>
                  </a:cubicBezTo>
                  <a:cubicBezTo>
                    <a:pt x="1986280" y="2646680"/>
                    <a:pt x="1982470" y="2645410"/>
                    <a:pt x="1982470" y="2645410"/>
                  </a:cubicBezTo>
                  <a:cubicBezTo>
                    <a:pt x="1982470" y="2645410"/>
                    <a:pt x="1978660" y="2641600"/>
                    <a:pt x="1977390" y="2640330"/>
                  </a:cubicBezTo>
                  <a:cubicBezTo>
                    <a:pt x="1974850" y="2639060"/>
                    <a:pt x="1972310" y="2635250"/>
                    <a:pt x="1971040" y="2635250"/>
                  </a:cubicBezTo>
                  <a:cubicBezTo>
                    <a:pt x="1971040" y="2635250"/>
                    <a:pt x="1968500" y="2631440"/>
                    <a:pt x="1967230" y="2628900"/>
                  </a:cubicBezTo>
                  <a:cubicBezTo>
                    <a:pt x="1965960" y="2627630"/>
                    <a:pt x="1963420" y="2623820"/>
                    <a:pt x="1963420" y="2623820"/>
                  </a:cubicBezTo>
                  <a:cubicBezTo>
                    <a:pt x="1963420" y="2623820"/>
                    <a:pt x="1962150" y="2618740"/>
                    <a:pt x="1960880" y="2617470"/>
                  </a:cubicBezTo>
                  <a:cubicBezTo>
                    <a:pt x="1960880" y="2614930"/>
                    <a:pt x="1958340" y="2609850"/>
                    <a:pt x="1958340" y="2609850"/>
                  </a:cubicBezTo>
                  <a:cubicBezTo>
                    <a:pt x="1958340" y="2609850"/>
                    <a:pt x="1958340" y="2604770"/>
                    <a:pt x="1958340" y="2603500"/>
                  </a:cubicBezTo>
                  <a:cubicBezTo>
                    <a:pt x="1958340" y="2602230"/>
                    <a:pt x="1958340" y="2600960"/>
                    <a:pt x="1958340" y="2599690"/>
                  </a:cubicBezTo>
                  <a:cubicBezTo>
                    <a:pt x="1957070" y="2599690"/>
                    <a:pt x="1955800" y="2604770"/>
                    <a:pt x="1954530" y="2606040"/>
                  </a:cubicBezTo>
                  <a:cubicBezTo>
                    <a:pt x="1953260" y="2608580"/>
                    <a:pt x="1950720" y="2612390"/>
                    <a:pt x="1950720" y="2612390"/>
                  </a:cubicBezTo>
                  <a:cubicBezTo>
                    <a:pt x="1950720" y="2612390"/>
                    <a:pt x="1946910" y="2616200"/>
                    <a:pt x="1945640" y="2618740"/>
                  </a:cubicBezTo>
                  <a:cubicBezTo>
                    <a:pt x="1944370" y="2620010"/>
                    <a:pt x="1940560" y="2623820"/>
                    <a:pt x="1940560" y="2623820"/>
                  </a:cubicBezTo>
                  <a:cubicBezTo>
                    <a:pt x="1940560" y="2623820"/>
                    <a:pt x="1936750" y="2626360"/>
                    <a:pt x="1934210" y="2627630"/>
                  </a:cubicBezTo>
                  <a:cubicBezTo>
                    <a:pt x="1932940" y="2628900"/>
                    <a:pt x="1927860" y="2632710"/>
                    <a:pt x="1927860" y="2632710"/>
                  </a:cubicBezTo>
                  <a:cubicBezTo>
                    <a:pt x="1927860" y="2632710"/>
                    <a:pt x="1924050" y="2633980"/>
                    <a:pt x="1921510" y="2635250"/>
                  </a:cubicBezTo>
                  <a:cubicBezTo>
                    <a:pt x="1918970" y="2635250"/>
                    <a:pt x="1913890" y="2637790"/>
                    <a:pt x="1913890" y="2637790"/>
                  </a:cubicBezTo>
                  <a:cubicBezTo>
                    <a:pt x="1913890" y="2637790"/>
                    <a:pt x="1908810" y="2637790"/>
                    <a:pt x="1907540" y="2637790"/>
                  </a:cubicBezTo>
                  <a:cubicBezTo>
                    <a:pt x="1905000" y="2637790"/>
                    <a:pt x="1899920" y="2639060"/>
                    <a:pt x="1899920" y="2639060"/>
                  </a:cubicBezTo>
                  <a:cubicBezTo>
                    <a:pt x="1899920" y="2639060"/>
                    <a:pt x="1894840" y="2637790"/>
                    <a:pt x="1892300" y="2637790"/>
                  </a:cubicBezTo>
                  <a:cubicBezTo>
                    <a:pt x="1889760" y="2637790"/>
                    <a:pt x="1884680" y="2636520"/>
                    <a:pt x="1884680" y="2636520"/>
                  </a:cubicBezTo>
                  <a:cubicBezTo>
                    <a:pt x="1884680" y="2636520"/>
                    <a:pt x="1879600" y="2635250"/>
                    <a:pt x="1878330" y="2633980"/>
                  </a:cubicBezTo>
                  <a:cubicBezTo>
                    <a:pt x="1875790" y="2632710"/>
                    <a:pt x="1870710" y="2631440"/>
                    <a:pt x="1870710" y="2631440"/>
                  </a:cubicBezTo>
                  <a:cubicBezTo>
                    <a:pt x="1870710" y="2631440"/>
                    <a:pt x="1866900" y="2628900"/>
                    <a:pt x="1864360" y="2626360"/>
                  </a:cubicBezTo>
                  <a:cubicBezTo>
                    <a:pt x="1863090" y="2625090"/>
                    <a:pt x="1859280" y="2622550"/>
                    <a:pt x="1859280" y="2622550"/>
                  </a:cubicBezTo>
                  <a:cubicBezTo>
                    <a:pt x="1859280" y="2622550"/>
                    <a:pt x="1855470" y="2618740"/>
                    <a:pt x="1854200" y="2617470"/>
                  </a:cubicBezTo>
                  <a:cubicBezTo>
                    <a:pt x="1852930" y="2614930"/>
                    <a:pt x="1849120" y="2611120"/>
                    <a:pt x="1849120" y="2611120"/>
                  </a:cubicBezTo>
                  <a:cubicBezTo>
                    <a:pt x="1849120" y="2611120"/>
                    <a:pt x="1846580" y="2607310"/>
                    <a:pt x="1845310" y="2604770"/>
                  </a:cubicBezTo>
                  <a:cubicBezTo>
                    <a:pt x="1844040" y="2602230"/>
                    <a:pt x="1842770" y="2598420"/>
                    <a:pt x="1842770" y="2598420"/>
                  </a:cubicBezTo>
                  <a:cubicBezTo>
                    <a:pt x="1842770" y="2598420"/>
                    <a:pt x="1841500" y="2593340"/>
                    <a:pt x="1840230" y="2590800"/>
                  </a:cubicBezTo>
                  <a:cubicBezTo>
                    <a:pt x="1840230" y="2588260"/>
                    <a:pt x="1838960" y="2583180"/>
                    <a:pt x="1838960" y="2583180"/>
                  </a:cubicBezTo>
                  <a:cubicBezTo>
                    <a:pt x="1838960" y="2583180"/>
                    <a:pt x="1840230" y="2576830"/>
                    <a:pt x="1837690" y="2575560"/>
                  </a:cubicBezTo>
                  <a:cubicBezTo>
                    <a:pt x="1833880" y="2573020"/>
                    <a:pt x="1794510" y="2589530"/>
                    <a:pt x="1794510" y="2589530"/>
                  </a:cubicBezTo>
                  <a:cubicBezTo>
                    <a:pt x="1794510" y="2589530"/>
                    <a:pt x="1790700" y="2590800"/>
                    <a:pt x="1788160" y="2592070"/>
                  </a:cubicBezTo>
                  <a:cubicBezTo>
                    <a:pt x="1785620" y="2592070"/>
                    <a:pt x="1780540" y="2594610"/>
                    <a:pt x="1780540" y="2594610"/>
                  </a:cubicBezTo>
                  <a:cubicBezTo>
                    <a:pt x="1780540" y="2594610"/>
                    <a:pt x="1776730" y="2594610"/>
                    <a:pt x="1774190" y="2594610"/>
                  </a:cubicBezTo>
                  <a:cubicBezTo>
                    <a:pt x="1771650" y="2594610"/>
                    <a:pt x="1766570" y="2595880"/>
                    <a:pt x="1766570" y="2595880"/>
                  </a:cubicBezTo>
                  <a:cubicBezTo>
                    <a:pt x="1766570" y="2595880"/>
                    <a:pt x="1761490" y="2594610"/>
                    <a:pt x="1758950" y="2594610"/>
                  </a:cubicBezTo>
                  <a:cubicBezTo>
                    <a:pt x="1756410" y="2593340"/>
                    <a:pt x="1752600" y="2593340"/>
                    <a:pt x="1752600" y="2593340"/>
                  </a:cubicBezTo>
                  <a:cubicBezTo>
                    <a:pt x="1752600" y="2593340"/>
                    <a:pt x="1747520" y="2590800"/>
                    <a:pt x="1744980" y="2590800"/>
                  </a:cubicBezTo>
                  <a:cubicBezTo>
                    <a:pt x="1743710" y="2589530"/>
                    <a:pt x="1738630" y="2586990"/>
                    <a:pt x="1738630" y="2586990"/>
                  </a:cubicBezTo>
                  <a:cubicBezTo>
                    <a:pt x="1738630" y="2586990"/>
                    <a:pt x="1734820" y="2584450"/>
                    <a:pt x="1733550" y="2583180"/>
                  </a:cubicBezTo>
                  <a:cubicBezTo>
                    <a:pt x="1731010" y="2581910"/>
                    <a:pt x="1727200" y="2579370"/>
                    <a:pt x="1727200" y="2579370"/>
                  </a:cubicBezTo>
                  <a:cubicBezTo>
                    <a:pt x="1727200" y="2578100"/>
                    <a:pt x="1724660" y="2575560"/>
                    <a:pt x="1722120" y="2573020"/>
                  </a:cubicBezTo>
                  <a:cubicBezTo>
                    <a:pt x="1720850" y="2571750"/>
                    <a:pt x="1718310" y="2567940"/>
                    <a:pt x="1718310" y="2567940"/>
                  </a:cubicBezTo>
                  <a:cubicBezTo>
                    <a:pt x="1718310" y="2567940"/>
                    <a:pt x="1715770" y="2562860"/>
                    <a:pt x="1714500" y="2561590"/>
                  </a:cubicBezTo>
                  <a:cubicBezTo>
                    <a:pt x="1713230" y="2559050"/>
                    <a:pt x="1711960" y="2553970"/>
                    <a:pt x="1711960" y="2553970"/>
                  </a:cubicBezTo>
                  <a:cubicBezTo>
                    <a:pt x="1711960" y="2553970"/>
                    <a:pt x="1710690" y="2550160"/>
                    <a:pt x="1710690" y="2547620"/>
                  </a:cubicBezTo>
                  <a:cubicBezTo>
                    <a:pt x="1709420" y="2545080"/>
                    <a:pt x="1708150" y="2540000"/>
                    <a:pt x="1708150" y="2540000"/>
                  </a:cubicBezTo>
                  <a:cubicBezTo>
                    <a:pt x="1708150" y="2540000"/>
                    <a:pt x="1709420" y="2534920"/>
                    <a:pt x="1709420" y="2532380"/>
                  </a:cubicBezTo>
                  <a:cubicBezTo>
                    <a:pt x="1709420" y="2531110"/>
                    <a:pt x="1709420" y="2526030"/>
                    <a:pt x="1709420" y="2526030"/>
                  </a:cubicBezTo>
                  <a:cubicBezTo>
                    <a:pt x="1709420" y="2526030"/>
                    <a:pt x="1710690" y="2520950"/>
                    <a:pt x="1710690" y="2518410"/>
                  </a:cubicBezTo>
                  <a:cubicBezTo>
                    <a:pt x="1711960" y="2515870"/>
                    <a:pt x="1713230" y="2512060"/>
                    <a:pt x="1713230" y="2512060"/>
                  </a:cubicBezTo>
                  <a:cubicBezTo>
                    <a:pt x="1713230" y="2512060"/>
                    <a:pt x="1715770" y="2506980"/>
                    <a:pt x="1717040" y="2505710"/>
                  </a:cubicBezTo>
                  <a:cubicBezTo>
                    <a:pt x="1718310" y="2503170"/>
                    <a:pt x="1720850" y="2499360"/>
                    <a:pt x="1720850" y="2499360"/>
                  </a:cubicBezTo>
                  <a:cubicBezTo>
                    <a:pt x="1720850" y="2499360"/>
                    <a:pt x="1723390" y="2495550"/>
                    <a:pt x="1725930" y="2494280"/>
                  </a:cubicBezTo>
                  <a:cubicBezTo>
                    <a:pt x="1727200" y="2491740"/>
                    <a:pt x="1729740" y="2489200"/>
                    <a:pt x="1731010" y="2487930"/>
                  </a:cubicBezTo>
                  <a:cubicBezTo>
                    <a:pt x="1731010" y="2487930"/>
                    <a:pt x="1734820" y="2485390"/>
                    <a:pt x="1736090" y="2484120"/>
                  </a:cubicBezTo>
                  <a:cubicBezTo>
                    <a:pt x="1738630" y="2482850"/>
                    <a:pt x="1739900" y="2482850"/>
                    <a:pt x="1742440" y="2480310"/>
                  </a:cubicBezTo>
                  <a:cubicBezTo>
                    <a:pt x="1751330" y="2475230"/>
                    <a:pt x="1793240" y="2461260"/>
                    <a:pt x="1795780" y="2452370"/>
                  </a:cubicBezTo>
                  <a:cubicBezTo>
                    <a:pt x="1797050" y="2448560"/>
                    <a:pt x="1793240" y="2446020"/>
                    <a:pt x="1791970" y="2440940"/>
                  </a:cubicBezTo>
                  <a:cubicBezTo>
                    <a:pt x="1790700" y="2432050"/>
                    <a:pt x="1795780" y="2409190"/>
                    <a:pt x="1789430" y="2406650"/>
                  </a:cubicBezTo>
                  <a:cubicBezTo>
                    <a:pt x="1771650" y="2401570"/>
                    <a:pt x="1639570" y="2585720"/>
                    <a:pt x="1587500" y="2675890"/>
                  </a:cubicBezTo>
                  <a:cubicBezTo>
                    <a:pt x="1540510" y="2754630"/>
                    <a:pt x="1482090" y="2912110"/>
                    <a:pt x="1482090" y="2912110"/>
                  </a:cubicBezTo>
                  <a:moveTo>
                    <a:pt x="1562100" y="749300"/>
                  </a:moveTo>
                  <a:cubicBezTo>
                    <a:pt x="1565910" y="749300"/>
                    <a:pt x="1565910" y="748030"/>
                    <a:pt x="1564640" y="748030"/>
                  </a:cubicBezTo>
                  <a:cubicBezTo>
                    <a:pt x="1564640" y="748030"/>
                    <a:pt x="1562100" y="749300"/>
                    <a:pt x="1562100" y="749300"/>
                  </a:cubicBezTo>
                  <a:moveTo>
                    <a:pt x="1568450" y="1709420"/>
                  </a:moveTo>
                  <a:cubicBezTo>
                    <a:pt x="1649730" y="1689100"/>
                    <a:pt x="1654810" y="1690370"/>
                    <a:pt x="1657350" y="1685290"/>
                  </a:cubicBezTo>
                  <a:cubicBezTo>
                    <a:pt x="1661160" y="1676400"/>
                    <a:pt x="1640840" y="1617980"/>
                    <a:pt x="1628140" y="1616710"/>
                  </a:cubicBezTo>
                  <a:cubicBezTo>
                    <a:pt x="1612900" y="1615440"/>
                    <a:pt x="1568450" y="1709420"/>
                    <a:pt x="1568450" y="1709420"/>
                  </a:cubicBezTo>
                  <a:moveTo>
                    <a:pt x="1681480" y="670560"/>
                  </a:moveTo>
                  <a:cubicBezTo>
                    <a:pt x="1710690" y="725170"/>
                    <a:pt x="1727200" y="706120"/>
                    <a:pt x="1729740" y="702310"/>
                  </a:cubicBezTo>
                  <a:cubicBezTo>
                    <a:pt x="1729740" y="701040"/>
                    <a:pt x="1729740" y="699770"/>
                    <a:pt x="1729740" y="698500"/>
                  </a:cubicBezTo>
                  <a:cubicBezTo>
                    <a:pt x="1729740" y="697230"/>
                    <a:pt x="1729740" y="690880"/>
                    <a:pt x="1729740" y="690880"/>
                  </a:cubicBezTo>
                  <a:cubicBezTo>
                    <a:pt x="1729740" y="690880"/>
                    <a:pt x="1731010" y="685800"/>
                    <a:pt x="1732280" y="683260"/>
                  </a:cubicBezTo>
                  <a:cubicBezTo>
                    <a:pt x="1732280" y="680720"/>
                    <a:pt x="1733550" y="675640"/>
                    <a:pt x="1733550" y="675640"/>
                  </a:cubicBezTo>
                  <a:cubicBezTo>
                    <a:pt x="1733550" y="675640"/>
                    <a:pt x="1736090" y="671830"/>
                    <a:pt x="1737360" y="669290"/>
                  </a:cubicBezTo>
                  <a:cubicBezTo>
                    <a:pt x="1738630" y="666750"/>
                    <a:pt x="1741170" y="662940"/>
                    <a:pt x="1741170" y="662940"/>
                  </a:cubicBezTo>
                  <a:cubicBezTo>
                    <a:pt x="1741170" y="661670"/>
                    <a:pt x="1744980" y="659130"/>
                    <a:pt x="1746250" y="656590"/>
                  </a:cubicBezTo>
                  <a:cubicBezTo>
                    <a:pt x="1748790" y="655320"/>
                    <a:pt x="1751330" y="651510"/>
                    <a:pt x="1751330" y="651510"/>
                  </a:cubicBezTo>
                  <a:cubicBezTo>
                    <a:pt x="1751330" y="651510"/>
                    <a:pt x="1756410" y="647700"/>
                    <a:pt x="1757680" y="646430"/>
                  </a:cubicBezTo>
                  <a:cubicBezTo>
                    <a:pt x="1760220" y="645160"/>
                    <a:pt x="1764030" y="642620"/>
                    <a:pt x="1765300" y="642620"/>
                  </a:cubicBezTo>
                  <a:cubicBezTo>
                    <a:pt x="1765300" y="642620"/>
                    <a:pt x="1769110" y="641350"/>
                    <a:pt x="1771650" y="640080"/>
                  </a:cubicBezTo>
                  <a:cubicBezTo>
                    <a:pt x="1774190" y="638810"/>
                    <a:pt x="1779270" y="637540"/>
                    <a:pt x="1779270" y="637540"/>
                  </a:cubicBezTo>
                  <a:cubicBezTo>
                    <a:pt x="1779270" y="637540"/>
                    <a:pt x="1784350" y="636270"/>
                    <a:pt x="1786890" y="636270"/>
                  </a:cubicBezTo>
                  <a:cubicBezTo>
                    <a:pt x="1789430" y="636270"/>
                    <a:pt x="1794510" y="636270"/>
                    <a:pt x="1794510" y="636270"/>
                  </a:cubicBezTo>
                  <a:cubicBezTo>
                    <a:pt x="1794510" y="636270"/>
                    <a:pt x="1802130" y="636270"/>
                    <a:pt x="1802130" y="636270"/>
                  </a:cubicBezTo>
                  <a:cubicBezTo>
                    <a:pt x="1802130" y="637540"/>
                    <a:pt x="1802130" y="637540"/>
                    <a:pt x="1802130" y="637540"/>
                  </a:cubicBezTo>
                  <a:cubicBezTo>
                    <a:pt x="1803400" y="636270"/>
                    <a:pt x="1803400" y="617220"/>
                    <a:pt x="1797050" y="613410"/>
                  </a:cubicBezTo>
                  <a:cubicBezTo>
                    <a:pt x="1783080" y="607060"/>
                    <a:pt x="1681480" y="670560"/>
                    <a:pt x="1681480" y="670560"/>
                  </a:cubicBezTo>
                  <a:moveTo>
                    <a:pt x="1957070" y="1563370"/>
                  </a:moveTo>
                  <a:cubicBezTo>
                    <a:pt x="1958340" y="1570990"/>
                    <a:pt x="1960880" y="1567180"/>
                    <a:pt x="1962150" y="1565910"/>
                  </a:cubicBezTo>
                  <a:cubicBezTo>
                    <a:pt x="1962150" y="1564640"/>
                    <a:pt x="1963420" y="1563370"/>
                    <a:pt x="1962150" y="1563370"/>
                  </a:cubicBezTo>
                  <a:cubicBezTo>
                    <a:pt x="1962150" y="1562100"/>
                    <a:pt x="1957070" y="1563370"/>
                    <a:pt x="1957070" y="1563370"/>
                  </a:cubicBezTo>
                  <a:moveTo>
                    <a:pt x="1962150" y="2574290"/>
                  </a:moveTo>
                  <a:cubicBezTo>
                    <a:pt x="1964690" y="2569210"/>
                    <a:pt x="1964690" y="2569210"/>
                    <a:pt x="1964690" y="2569210"/>
                  </a:cubicBezTo>
                  <a:cubicBezTo>
                    <a:pt x="1964690" y="2569210"/>
                    <a:pt x="1967230" y="2565400"/>
                    <a:pt x="1968500" y="2562860"/>
                  </a:cubicBezTo>
                  <a:cubicBezTo>
                    <a:pt x="1969770" y="2561590"/>
                    <a:pt x="1972310" y="2557780"/>
                    <a:pt x="1972310" y="2557780"/>
                  </a:cubicBezTo>
                  <a:cubicBezTo>
                    <a:pt x="1972310" y="2557780"/>
                    <a:pt x="1974850" y="2556510"/>
                    <a:pt x="1976120" y="2555240"/>
                  </a:cubicBezTo>
                  <a:cubicBezTo>
                    <a:pt x="1977390" y="2550160"/>
                    <a:pt x="1985010" y="2532380"/>
                    <a:pt x="1982470" y="2529840"/>
                  </a:cubicBezTo>
                  <a:cubicBezTo>
                    <a:pt x="1979930" y="2528570"/>
                    <a:pt x="1971040" y="2531110"/>
                    <a:pt x="1968500" y="2534920"/>
                  </a:cubicBezTo>
                  <a:cubicBezTo>
                    <a:pt x="1963420" y="2540000"/>
                    <a:pt x="1962150" y="2570480"/>
                    <a:pt x="1962150" y="2570480"/>
                  </a:cubicBezTo>
                  <a:cubicBezTo>
                    <a:pt x="1962150" y="2570480"/>
                    <a:pt x="1962150" y="2574290"/>
                    <a:pt x="1962150" y="2574290"/>
                  </a:cubicBezTo>
                  <a:moveTo>
                    <a:pt x="2047240" y="621030"/>
                  </a:moveTo>
                  <a:cubicBezTo>
                    <a:pt x="2067560" y="692150"/>
                    <a:pt x="2066290" y="725170"/>
                    <a:pt x="2076450" y="732790"/>
                  </a:cubicBezTo>
                  <a:cubicBezTo>
                    <a:pt x="2084070" y="737870"/>
                    <a:pt x="2104390" y="732790"/>
                    <a:pt x="2106930" y="728980"/>
                  </a:cubicBezTo>
                  <a:cubicBezTo>
                    <a:pt x="2108200" y="727710"/>
                    <a:pt x="2106930" y="725170"/>
                    <a:pt x="2106930" y="725170"/>
                  </a:cubicBezTo>
                  <a:cubicBezTo>
                    <a:pt x="2106930" y="723900"/>
                    <a:pt x="2108200" y="720090"/>
                    <a:pt x="2109470" y="717550"/>
                  </a:cubicBezTo>
                  <a:cubicBezTo>
                    <a:pt x="2109470" y="715010"/>
                    <a:pt x="2110740" y="711200"/>
                    <a:pt x="2110740" y="711200"/>
                  </a:cubicBezTo>
                  <a:cubicBezTo>
                    <a:pt x="2110740" y="711200"/>
                    <a:pt x="2113280" y="707390"/>
                    <a:pt x="2114550" y="704850"/>
                  </a:cubicBezTo>
                  <a:cubicBezTo>
                    <a:pt x="2115820" y="702310"/>
                    <a:pt x="2117090" y="698500"/>
                    <a:pt x="2117090" y="698500"/>
                  </a:cubicBezTo>
                  <a:cubicBezTo>
                    <a:pt x="2117090" y="698500"/>
                    <a:pt x="2120900" y="694690"/>
                    <a:pt x="2122170" y="693420"/>
                  </a:cubicBezTo>
                  <a:cubicBezTo>
                    <a:pt x="2123440" y="692150"/>
                    <a:pt x="2127250" y="688340"/>
                    <a:pt x="2127250" y="688340"/>
                  </a:cubicBezTo>
                  <a:cubicBezTo>
                    <a:pt x="2127250" y="688340"/>
                    <a:pt x="2131060" y="685800"/>
                    <a:pt x="2133600" y="684530"/>
                  </a:cubicBezTo>
                  <a:cubicBezTo>
                    <a:pt x="2134870" y="683260"/>
                    <a:pt x="2138680" y="680720"/>
                    <a:pt x="2138680" y="680720"/>
                  </a:cubicBezTo>
                  <a:cubicBezTo>
                    <a:pt x="2138680" y="680720"/>
                    <a:pt x="2143760" y="679450"/>
                    <a:pt x="2146300" y="678180"/>
                  </a:cubicBezTo>
                  <a:cubicBezTo>
                    <a:pt x="2147570" y="676910"/>
                    <a:pt x="2152650" y="675640"/>
                    <a:pt x="2152650" y="675640"/>
                  </a:cubicBezTo>
                  <a:cubicBezTo>
                    <a:pt x="2152650" y="675640"/>
                    <a:pt x="2156460" y="675640"/>
                    <a:pt x="2159000" y="675640"/>
                  </a:cubicBezTo>
                  <a:cubicBezTo>
                    <a:pt x="2161540" y="675640"/>
                    <a:pt x="2166620" y="674370"/>
                    <a:pt x="2166620" y="674370"/>
                  </a:cubicBezTo>
                  <a:cubicBezTo>
                    <a:pt x="2166620" y="674370"/>
                    <a:pt x="2171700" y="675640"/>
                    <a:pt x="2172970" y="675640"/>
                  </a:cubicBezTo>
                  <a:cubicBezTo>
                    <a:pt x="2175510" y="675640"/>
                    <a:pt x="2180590" y="676910"/>
                    <a:pt x="2180590" y="676910"/>
                  </a:cubicBezTo>
                  <a:cubicBezTo>
                    <a:pt x="2180590" y="676910"/>
                    <a:pt x="2184400" y="678180"/>
                    <a:pt x="2186940" y="679450"/>
                  </a:cubicBezTo>
                  <a:cubicBezTo>
                    <a:pt x="2189480" y="680720"/>
                    <a:pt x="2193290" y="681990"/>
                    <a:pt x="2193290" y="681990"/>
                  </a:cubicBezTo>
                  <a:cubicBezTo>
                    <a:pt x="2193290" y="681990"/>
                    <a:pt x="2197100" y="684530"/>
                    <a:pt x="2199640" y="685800"/>
                  </a:cubicBezTo>
                  <a:cubicBezTo>
                    <a:pt x="2200910" y="687070"/>
                    <a:pt x="2204720" y="689610"/>
                    <a:pt x="2204720" y="690880"/>
                  </a:cubicBezTo>
                  <a:cubicBezTo>
                    <a:pt x="2204720" y="690880"/>
                    <a:pt x="2208530" y="693420"/>
                    <a:pt x="2209800" y="695960"/>
                  </a:cubicBezTo>
                  <a:cubicBezTo>
                    <a:pt x="2211070" y="697230"/>
                    <a:pt x="2213610" y="701040"/>
                    <a:pt x="2213610" y="701040"/>
                  </a:cubicBezTo>
                  <a:cubicBezTo>
                    <a:pt x="2213610" y="701040"/>
                    <a:pt x="2216150" y="704850"/>
                    <a:pt x="2217420" y="707390"/>
                  </a:cubicBezTo>
                  <a:cubicBezTo>
                    <a:pt x="2218690" y="709930"/>
                    <a:pt x="2219960" y="713740"/>
                    <a:pt x="2219960" y="713740"/>
                  </a:cubicBezTo>
                  <a:cubicBezTo>
                    <a:pt x="2219960" y="713740"/>
                    <a:pt x="2219960" y="718820"/>
                    <a:pt x="2221230" y="720090"/>
                  </a:cubicBezTo>
                  <a:cubicBezTo>
                    <a:pt x="2227580" y="723900"/>
                    <a:pt x="2254250" y="716280"/>
                    <a:pt x="2282190" y="713740"/>
                  </a:cubicBezTo>
                  <a:cubicBezTo>
                    <a:pt x="2341880" y="709930"/>
                    <a:pt x="2470150" y="716280"/>
                    <a:pt x="2566670" y="695960"/>
                  </a:cubicBezTo>
                  <a:cubicBezTo>
                    <a:pt x="2673350" y="673100"/>
                    <a:pt x="2785110" y="613410"/>
                    <a:pt x="2890520" y="579120"/>
                  </a:cubicBezTo>
                  <a:cubicBezTo>
                    <a:pt x="2989580" y="546100"/>
                    <a:pt x="3175000" y="519430"/>
                    <a:pt x="3177540" y="491490"/>
                  </a:cubicBezTo>
                  <a:cubicBezTo>
                    <a:pt x="3180080" y="476250"/>
                    <a:pt x="3129280" y="462280"/>
                    <a:pt x="3101340" y="447040"/>
                  </a:cubicBezTo>
                  <a:cubicBezTo>
                    <a:pt x="3070860" y="430530"/>
                    <a:pt x="3037840" y="410210"/>
                    <a:pt x="3001010" y="396240"/>
                  </a:cubicBezTo>
                  <a:cubicBezTo>
                    <a:pt x="2961640" y="381000"/>
                    <a:pt x="2921000" y="368300"/>
                    <a:pt x="2871470" y="363220"/>
                  </a:cubicBezTo>
                  <a:cubicBezTo>
                    <a:pt x="2810510" y="355600"/>
                    <a:pt x="2729230" y="363220"/>
                    <a:pt x="2658110" y="369570"/>
                  </a:cubicBezTo>
                  <a:cubicBezTo>
                    <a:pt x="2586990" y="374650"/>
                    <a:pt x="2512060" y="379730"/>
                    <a:pt x="2446020" y="397510"/>
                  </a:cubicBezTo>
                  <a:cubicBezTo>
                    <a:pt x="2383790" y="414020"/>
                    <a:pt x="2332990" y="435610"/>
                    <a:pt x="2273300" y="467360"/>
                  </a:cubicBezTo>
                  <a:cubicBezTo>
                    <a:pt x="2200910" y="506730"/>
                    <a:pt x="2047240" y="621030"/>
                    <a:pt x="2047240" y="621030"/>
                  </a:cubicBezTo>
                  <a:moveTo>
                    <a:pt x="2307590" y="1554480"/>
                  </a:moveTo>
                  <a:cubicBezTo>
                    <a:pt x="2312670" y="1620520"/>
                    <a:pt x="2307590" y="1672590"/>
                    <a:pt x="2321560" y="1687830"/>
                  </a:cubicBezTo>
                  <a:cubicBezTo>
                    <a:pt x="2330450" y="1697990"/>
                    <a:pt x="2350770" y="1697990"/>
                    <a:pt x="2360930" y="1697990"/>
                  </a:cubicBezTo>
                  <a:cubicBezTo>
                    <a:pt x="2366010" y="1696720"/>
                    <a:pt x="2368550" y="1696720"/>
                    <a:pt x="2373630" y="1692910"/>
                  </a:cubicBezTo>
                  <a:cubicBezTo>
                    <a:pt x="2393950" y="1677670"/>
                    <a:pt x="2491740" y="1549400"/>
                    <a:pt x="2491740" y="1549400"/>
                  </a:cubicBezTo>
                  <a:cubicBezTo>
                    <a:pt x="2491740" y="1549400"/>
                    <a:pt x="2494280" y="1544320"/>
                    <a:pt x="2495550" y="1543050"/>
                  </a:cubicBezTo>
                  <a:cubicBezTo>
                    <a:pt x="2496820" y="1541780"/>
                    <a:pt x="2498090" y="1540510"/>
                    <a:pt x="2496820" y="1540510"/>
                  </a:cubicBezTo>
                  <a:cubicBezTo>
                    <a:pt x="2494280" y="1534160"/>
                    <a:pt x="2307590" y="1554480"/>
                    <a:pt x="2307590" y="1554480"/>
                  </a:cubicBezTo>
                  <a:moveTo>
                    <a:pt x="2385060" y="2783840"/>
                  </a:moveTo>
                  <a:cubicBezTo>
                    <a:pt x="2444750" y="2931160"/>
                    <a:pt x="2778760" y="2857500"/>
                    <a:pt x="2894330" y="2842260"/>
                  </a:cubicBezTo>
                  <a:cubicBezTo>
                    <a:pt x="2955290" y="2834640"/>
                    <a:pt x="3032760" y="2818130"/>
                    <a:pt x="3034030" y="2816860"/>
                  </a:cubicBezTo>
                  <a:cubicBezTo>
                    <a:pt x="3034030" y="2816860"/>
                    <a:pt x="3037840" y="2810510"/>
                    <a:pt x="3037840" y="2810510"/>
                  </a:cubicBezTo>
                  <a:cubicBezTo>
                    <a:pt x="3037840" y="2810510"/>
                    <a:pt x="3041650" y="2807970"/>
                    <a:pt x="3044190" y="2805430"/>
                  </a:cubicBezTo>
                  <a:cubicBezTo>
                    <a:pt x="3045460" y="2804160"/>
                    <a:pt x="3049270" y="2801620"/>
                    <a:pt x="3049270" y="2801620"/>
                  </a:cubicBezTo>
                  <a:cubicBezTo>
                    <a:pt x="3049270" y="2801620"/>
                    <a:pt x="3053080" y="2799080"/>
                    <a:pt x="3055620" y="2797810"/>
                  </a:cubicBezTo>
                  <a:cubicBezTo>
                    <a:pt x="3056890" y="2796540"/>
                    <a:pt x="3060700" y="2796540"/>
                    <a:pt x="3061970" y="2794000"/>
                  </a:cubicBezTo>
                  <a:cubicBezTo>
                    <a:pt x="3061970" y="2791460"/>
                    <a:pt x="3054350" y="2787650"/>
                    <a:pt x="3055620" y="2783840"/>
                  </a:cubicBezTo>
                  <a:cubicBezTo>
                    <a:pt x="3061970" y="2766060"/>
                    <a:pt x="3172460" y="2729230"/>
                    <a:pt x="3238500" y="2701290"/>
                  </a:cubicBezTo>
                  <a:cubicBezTo>
                    <a:pt x="3314700" y="2670810"/>
                    <a:pt x="3486150" y="2616200"/>
                    <a:pt x="3487420" y="2608580"/>
                  </a:cubicBezTo>
                  <a:cubicBezTo>
                    <a:pt x="3488690" y="2608580"/>
                    <a:pt x="3487420" y="2608580"/>
                    <a:pt x="3487420" y="2607310"/>
                  </a:cubicBezTo>
                  <a:cubicBezTo>
                    <a:pt x="3486150" y="2606040"/>
                    <a:pt x="3482340" y="2602230"/>
                    <a:pt x="3482340" y="2602230"/>
                  </a:cubicBezTo>
                  <a:cubicBezTo>
                    <a:pt x="3482340" y="2602230"/>
                    <a:pt x="3481070" y="2597150"/>
                    <a:pt x="3479800" y="2594610"/>
                  </a:cubicBezTo>
                  <a:cubicBezTo>
                    <a:pt x="3479800" y="2593340"/>
                    <a:pt x="3477260" y="2588260"/>
                    <a:pt x="3477260" y="2588260"/>
                  </a:cubicBezTo>
                  <a:cubicBezTo>
                    <a:pt x="3477260" y="2588260"/>
                    <a:pt x="3475990" y="2583180"/>
                    <a:pt x="3475990" y="2580640"/>
                  </a:cubicBezTo>
                  <a:cubicBezTo>
                    <a:pt x="3475990" y="2579370"/>
                    <a:pt x="3474720" y="2574290"/>
                    <a:pt x="3474720" y="2574290"/>
                  </a:cubicBezTo>
                  <a:cubicBezTo>
                    <a:pt x="3474720" y="2574290"/>
                    <a:pt x="3475990" y="2569210"/>
                    <a:pt x="3475990" y="2566670"/>
                  </a:cubicBezTo>
                  <a:cubicBezTo>
                    <a:pt x="3475990" y="2564130"/>
                    <a:pt x="3475990" y="2559050"/>
                    <a:pt x="3475990" y="2559050"/>
                  </a:cubicBezTo>
                  <a:cubicBezTo>
                    <a:pt x="3475990" y="2559050"/>
                    <a:pt x="3478530" y="2555240"/>
                    <a:pt x="3478530" y="2552700"/>
                  </a:cubicBezTo>
                  <a:cubicBezTo>
                    <a:pt x="3479800" y="2551430"/>
                    <a:pt x="3481070" y="2548890"/>
                    <a:pt x="3481070" y="2547620"/>
                  </a:cubicBezTo>
                  <a:cubicBezTo>
                    <a:pt x="3475990" y="2542540"/>
                    <a:pt x="3387090" y="2571750"/>
                    <a:pt x="3337560" y="2585720"/>
                  </a:cubicBezTo>
                  <a:cubicBezTo>
                    <a:pt x="3282950" y="2600960"/>
                    <a:pt x="3167380" y="2633980"/>
                    <a:pt x="3166110" y="2633980"/>
                  </a:cubicBezTo>
                  <a:cubicBezTo>
                    <a:pt x="3166110" y="2633980"/>
                    <a:pt x="3162300" y="2635250"/>
                    <a:pt x="3159760" y="2636520"/>
                  </a:cubicBezTo>
                  <a:cubicBezTo>
                    <a:pt x="3157220" y="2636520"/>
                    <a:pt x="3152140" y="2637790"/>
                    <a:pt x="3152140" y="2637790"/>
                  </a:cubicBezTo>
                  <a:cubicBezTo>
                    <a:pt x="3152140" y="2637790"/>
                    <a:pt x="3148330" y="2639060"/>
                    <a:pt x="3145790" y="2639060"/>
                  </a:cubicBezTo>
                  <a:cubicBezTo>
                    <a:pt x="3143250" y="2639060"/>
                    <a:pt x="3138170" y="2639060"/>
                    <a:pt x="3138170" y="2639060"/>
                  </a:cubicBezTo>
                  <a:cubicBezTo>
                    <a:pt x="3138170" y="2639060"/>
                    <a:pt x="3133090" y="2637790"/>
                    <a:pt x="3130550" y="2637790"/>
                  </a:cubicBezTo>
                  <a:cubicBezTo>
                    <a:pt x="3128010" y="2636520"/>
                    <a:pt x="3124200" y="2635250"/>
                    <a:pt x="3124200" y="2635250"/>
                  </a:cubicBezTo>
                  <a:cubicBezTo>
                    <a:pt x="3124200" y="2635250"/>
                    <a:pt x="3119120" y="2633980"/>
                    <a:pt x="3116580" y="2632710"/>
                  </a:cubicBezTo>
                  <a:cubicBezTo>
                    <a:pt x="3115310" y="2631440"/>
                    <a:pt x="3110230" y="2628900"/>
                    <a:pt x="3110230" y="2628900"/>
                  </a:cubicBezTo>
                  <a:cubicBezTo>
                    <a:pt x="3110230" y="2628900"/>
                    <a:pt x="3106420" y="2626360"/>
                    <a:pt x="3105150" y="2625090"/>
                  </a:cubicBezTo>
                  <a:cubicBezTo>
                    <a:pt x="3102610" y="2622550"/>
                    <a:pt x="3100070" y="2620010"/>
                    <a:pt x="3100070" y="2620010"/>
                  </a:cubicBezTo>
                  <a:cubicBezTo>
                    <a:pt x="3098800" y="2620010"/>
                    <a:pt x="3096260" y="2616200"/>
                    <a:pt x="3094990" y="2613660"/>
                  </a:cubicBezTo>
                  <a:cubicBezTo>
                    <a:pt x="3093720" y="2612390"/>
                    <a:pt x="3094990" y="2611120"/>
                    <a:pt x="3092450" y="2609850"/>
                  </a:cubicBezTo>
                  <a:cubicBezTo>
                    <a:pt x="3073400" y="2604770"/>
                    <a:pt x="2874010" y="2703830"/>
                    <a:pt x="2768600" y="2740660"/>
                  </a:cubicBezTo>
                  <a:cubicBezTo>
                    <a:pt x="2673350" y="2772410"/>
                    <a:pt x="2533650" y="2829560"/>
                    <a:pt x="2490470" y="2819400"/>
                  </a:cubicBezTo>
                  <a:cubicBezTo>
                    <a:pt x="2475230" y="2815590"/>
                    <a:pt x="2470150" y="2796540"/>
                    <a:pt x="2463800" y="2794000"/>
                  </a:cubicBezTo>
                  <a:cubicBezTo>
                    <a:pt x="2461260" y="2794000"/>
                    <a:pt x="2458720" y="2795270"/>
                    <a:pt x="2457450" y="2795270"/>
                  </a:cubicBezTo>
                  <a:cubicBezTo>
                    <a:pt x="2454910" y="2796540"/>
                    <a:pt x="2449830" y="2796540"/>
                    <a:pt x="2449830" y="2796540"/>
                  </a:cubicBezTo>
                  <a:cubicBezTo>
                    <a:pt x="2449830" y="2796540"/>
                    <a:pt x="2444750" y="2796540"/>
                    <a:pt x="2442210" y="2796540"/>
                  </a:cubicBezTo>
                  <a:cubicBezTo>
                    <a:pt x="2439670" y="2796540"/>
                    <a:pt x="2435860" y="2796540"/>
                    <a:pt x="2435860" y="2796540"/>
                  </a:cubicBezTo>
                  <a:cubicBezTo>
                    <a:pt x="2434590" y="2796540"/>
                    <a:pt x="2430780" y="2795270"/>
                    <a:pt x="2428240" y="2794000"/>
                  </a:cubicBezTo>
                  <a:cubicBezTo>
                    <a:pt x="2425700" y="2792730"/>
                    <a:pt x="2421890" y="2791460"/>
                    <a:pt x="2421890" y="2791460"/>
                  </a:cubicBezTo>
                  <a:cubicBezTo>
                    <a:pt x="2421890" y="2791460"/>
                    <a:pt x="2416810" y="2788920"/>
                    <a:pt x="2415540" y="2787650"/>
                  </a:cubicBezTo>
                  <a:cubicBezTo>
                    <a:pt x="2413000" y="2786380"/>
                    <a:pt x="2409190" y="2783840"/>
                    <a:pt x="2409190" y="2783840"/>
                  </a:cubicBezTo>
                  <a:cubicBezTo>
                    <a:pt x="2409190" y="2783840"/>
                    <a:pt x="2405380" y="2780030"/>
                    <a:pt x="2404110" y="2778760"/>
                  </a:cubicBezTo>
                  <a:cubicBezTo>
                    <a:pt x="2402840" y="2778760"/>
                    <a:pt x="2402840" y="2777490"/>
                    <a:pt x="2401570" y="2777490"/>
                  </a:cubicBezTo>
                  <a:cubicBezTo>
                    <a:pt x="2399030" y="2776220"/>
                    <a:pt x="2385060" y="2783840"/>
                    <a:pt x="2385060" y="2783840"/>
                  </a:cubicBezTo>
                  <a:moveTo>
                    <a:pt x="2390140" y="2386330"/>
                  </a:moveTo>
                  <a:cubicBezTo>
                    <a:pt x="2393950" y="2397760"/>
                    <a:pt x="2414270" y="2382520"/>
                    <a:pt x="2413000" y="2381250"/>
                  </a:cubicBezTo>
                  <a:cubicBezTo>
                    <a:pt x="2413000" y="2379980"/>
                    <a:pt x="2411730" y="2381250"/>
                    <a:pt x="2409190" y="2381250"/>
                  </a:cubicBezTo>
                  <a:cubicBezTo>
                    <a:pt x="2405380" y="2381250"/>
                    <a:pt x="2390140" y="2386330"/>
                    <a:pt x="2390140" y="2386330"/>
                  </a:cubicBezTo>
                  <a:moveTo>
                    <a:pt x="2589530" y="1532890"/>
                  </a:moveTo>
                  <a:cubicBezTo>
                    <a:pt x="2590800" y="1534160"/>
                    <a:pt x="2590800" y="1534160"/>
                    <a:pt x="2590800" y="1534160"/>
                  </a:cubicBezTo>
                  <a:cubicBezTo>
                    <a:pt x="2590800" y="1534160"/>
                    <a:pt x="2593340" y="1537970"/>
                    <a:pt x="2594610" y="1539240"/>
                  </a:cubicBezTo>
                  <a:cubicBezTo>
                    <a:pt x="2597150" y="1541780"/>
                    <a:pt x="2599690" y="1545590"/>
                    <a:pt x="2599690" y="1545590"/>
                  </a:cubicBezTo>
                  <a:cubicBezTo>
                    <a:pt x="2599690" y="1545590"/>
                    <a:pt x="2600960" y="1550670"/>
                    <a:pt x="2602230" y="1551940"/>
                  </a:cubicBezTo>
                  <a:cubicBezTo>
                    <a:pt x="2603500" y="1554480"/>
                    <a:pt x="2604770" y="1559560"/>
                    <a:pt x="2604770" y="1559560"/>
                  </a:cubicBezTo>
                  <a:cubicBezTo>
                    <a:pt x="2604770" y="1559560"/>
                    <a:pt x="2606040" y="1564640"/>
                    <a:pt x="2606040" y="1565910"/>
                  </a:cubicBezTo>
                  <a:cubicBezTo>
                    <a:pt x="2607310" y="1568450"/>
                    <a:pt x="2607310" y="1573530"/>
                    <a:pt x="2607310" y="1573530"/>
                  </a:cubicBezTo>
                  <a:cubicBezTo>
                    <a:pt x="2607310" y="1573530"/>
                    <a:pt x="2607310" y="1578610"/>
                    <a:pt x="2607310" y="1581150"/>
                  </a:cubicBezTo>
                  <a:cubicBezTo>
                    <a:pt x="2606040" y="1583690"/>
                    <a:pt x="2606040" y="1588770"/>
                    <a:pt x="2606040" y="1588770"/>
                  </a:cubicBezTo>
                  <a:cubicBezTo>
                    <a:pt x="2606040" y="1588770"/>
                    <a:pt x="2604770" y="1592580"/>
                    <a:pt x="2603500" y="1595120"/>
                  </a:cubicBezTo>
                  <a:cubicBezTo>
                    <a:pt x="2603500" y="1597660"/>
                    <a:pt x="2600960" y="1602740"/>
                    <a:pt x="2600960" y="1602740"/>
                  </a:cubicBezTo>
                  <a:cubicBezTo>
                    <a:pt x="2600960" y="1602740"/>
                    <a:pt x="2599690" y="1604010"/>
                    <a:pt x="2599690" y="1604010"/>
                  </a:cubicBezTo>
                  <a:cubicBezTo>
                    <a:pt x="2603500" y="1607820"/>
                    <a:pt x="2843530" y="1517650"/>
                    <a:pt x="2842260" y="1510030"/>
                  </a:cubicBezTo>
                  <a:cubicBezTo>
                    <a:pt x="2840990" y="1507490"/>
                    <a:pt x="2795270" y="1513840"/>
                    <a:pt x="2795270" y="1513840"/>
                  </a:cubicBezTo>
                  <a:cubicBezTo>
                    <a:pt x="2794000" y="1513840"/>
                    <a:pt x="2790190" y="1515110"/>
                    <a:pt x="2787650" y="1515110"/>
                  </a:cubicBezTo>
                  <a:cubicBezTo>
                    <a:pt x="2785110" y="1515110"/>
                    <a:pt x="2781300" y="1516380"/>
                    <a:pt x="2781300" y="1516380"/>
                  </a:cubicBezTo>
                  <a:cubicBezTo>
                    <a:pt x="2781300" y="1516380"/>
                    <a:pt x="2776220" y="1515110"/>
                    <a:pt x="2773680" y="1515110"/>
                  </a:cubicBezTo>
                  <a:cubicBezTo>
                    <a:pt x="2771140" y="1515110"/>
                    <a:pt x="2767330" y="1515110"/>
                    <a:pt x="2767330" y="1515110"/>
                  </a:cubicBezTo>
                  <a:cubicBezTo>
                    <a:pt x="2767330" y="1515110"/>
                    <a:pt x="2762250" y="1512570"/>
                    <a:pt x="2760980" y="1512570"/>
                  </a:cubicBezTo>
                  <a:cubicBezTo>
                    <a:pt x="2758440" y="1511300"/>
                    <a:pt x="2754630" y="1510030"/>
                    <a:pt x="2754630" y="1510030"/>
                  </a:cubicBezTo>
                  <a:cubicBezTo>
                    <a:pt x="2754630" y="1510030"/>
                    <a:pt x="2753360" y="1508760"/>
                    <a:pt x="2752090" y="1508760"/>
                  </a:cubicBezTo>
                  <a:cubicBezTo>
                    <a:pt x="2744470" y="1507490"/>
                    <a:pt x="2654300" y="1526540"/>
                    <a:pt x="2623820" y="1530350"/>
                  </a:cubicBezTo>
                  <a:cubicBezTo>
                    <a:pt x="2609850" y="1532890"/>
                    <a:pt x="2589530" y="1532890"/>
                    <a:pt x="2589530" y="1532890"/>
                  </a:cubicBezTo>
                  <a:moveTo>
                    <a:pt x="2599690" y="1414780"/>
                  </a:moveTo>
                  <a:cubicBezTo>
                    <a:pt x="2616200" y="1413510"/>
                    <a:pt x="2698750" y="1400810"/>
                    <a:pt x="2698750" y="1398270"/>
                  </a:cubicBezTo>
                  <a:cubicBezTo>
                    <a:pt x="2697480" y="1397000"/>
                    <a:pt x="2653030" y="1397000"/>
                    <a:pt x="2647950" y="1398270"/>
                  </a:cubicBezTo>
                  <a:cubicBezTo>
                    <a:pt x="2647950" y="1398270"/>
                    <a:pt x="2646680" y="1399540"/>
                    <a:pt x="2646680" y="1399540"/>
                  </a:cubicBezTo>
                  <a:cubicBezTo>
                    <a:pt x="2646680" y="1399540"/>
                    <a:pt x="2642870" y="1400810"/>
                    <a:pt x="2640330" y="1402080"/>
                  </a:cubicBezTo>
                  <a:cubicBezTo>
                    <a:pt x="2637790" y="1403350"/>
                    <a:pt x="2633980" y="1404620"/>
                    <a:pt x="2632710" y="1404620"/>
                  </a:cubicBezTo>
                  <a:cubicBezTo>
                    <a:pt x="2632710" y="1404620"/>
                    <a:pt x="2628900" y="1404620"/>
                    <a:pt x="2626360" y="1405890"/>
                  </a:cubicBezTo>
                  <a:cubicBezTo>
                    <a:pt x="2623820" y="1405890"/>
                    <a:pt x="2618740" y="1405890"/>
                    <a:pt x="2618740" y="1405890"/>
                  </a:cubicBezTo>
                  <a:cubicBezTo>
                    <a:pt x="2618740" y="1405890"/>
                    <a:pt x="2599690" y="1414780"/>
                    <a:pt x="2599690" y="1414780"/>
                  </a:cubicBezTo>
                  <a:moveTo>
                    <a:pt x="2975610" y="1744980"/>
                  </a:moveTo>
                  <a:cubicBezTo>
                    <a:pt x="3079750" y="1731010"/>
                    <a:pt x="3249930" y="1662430"/>
                    <a:pt x="3248660" y="1656080"/>
                  </a:cubicBezTo>
                  <a:cubicBezTo>
                    <a:pt x="3248660" y="1654810"/>
                    <a:pt x="3230880" y="1656080"/>
                    <a:pt x="3214370" y="1659890"/>
                  </a:cubicBezTo>
                  <a:cubicBezTo>
                    <a:pt x="3171190" y="1670050"/>
                    <a:pt x="3011170" y="1729740"/>
                    <a:pt x="2984500" y="1739900"/>
                  </a:cubicBezTo>
                  <a:cubicBezTo>
                    <a:pt x="2979420" y="1742440"/>
                    <a:pt x="2975610" y="1744980"/>
                    <a:pt x="2975610" y="1744980"/>
                  </a:cubicBezTo>
                  <a:moveTo>
                    <a:pt x="3042920" y="290830"/>
                  </a:moveTo>
                  <a:cubicBezTo>
                    <a:pt x="3185160" y="355600"/>
                    <a:pt x="3220720" y="367030"/>
                    <a:pt x="3243580" y="388620"/>
                  </a:cubicBezTo>
                  <a:cubicBezTo>
                    <a:pt x="3263900" y="407670"/>
                    <a:pt x="3266440" y="452120"/>
                    <a:pt x="3285490" y="459740"/>
                  </a:cubicBezTo>
                  <a:cubicBezTo>
                    <a:pt x="3304540" y="467360"/>
                    <a:pt x="3327400" y="444500"/>
                    <a:pt x="3359150" y="436880"/>
                  </a:cubicBezTo>
                  <a:cubicBezTo>
                    <a:pt x="3413760" y="425450"/>
                    <a:pt x="3578860" y="421640"/>
                    <a:pt x="3582670" y="401320"/>
                  </a:cubicBezTo>
                  <a:cubicBezTo>
                    <a:pt x="3585210" y="388620"/>
                    <a:pt x="3530600" y="365760"/>
                    <a:pt x="3496310" y="353060"/>
                  </a:cubicBezTo>
                  <a:cubicBezTo>
                    <a:pt x="3451860" y="335280"/>
                    <a:pt x="3389630" y="323850"/>
                    <a:pt x="3338830" y="312420"/>
                  </a:cubicBezTo>
                  <a:cubicBezTo>
                    <a:pt x="3289300" y="300990"/>
                    <a:pt x="3243580" y="289560"/>
                    <a:pt x="3194050" y="285750"/>
                  </a:cubicBezTo>
                  <a:cubicBezTo>
                    <a:pt x="3144520" y="281940"/>
                    <a:pt x="3042920" y="290830"/>
                    <a:pt x="3042920" y="290830"/>
                  </a:cubicBezTo>
                  <a:moveTo>
                    <a:pt x="3108960" y="635000"/>
                  </a:moveTo>
                  <a:cubicBezTo>
                    <a:pt x="3128010" y="632460"/>
                    <a:pt x="3128010" y="632460"/>
                    <a:pt x="3128010" y="632460"/>
                  </a:cubicBezTo>
                  <a:cubicBezTo>
                    <a:pt x="3130550" y="632460"/>
                    <a:pt x="3152140" y="633730"/>
                    <a:pt x="3158490" y="629920"/>
                  </a:cubicBezTo>
                  <a:cubicBezTo>
                    <a:pt x="3163570" y="627380"/>
                    <a:pt x="3168650" y="618490"/>
                    <a:pt x="3167380" y="617220"/>
                  </a:cubicBezTo>
                  <a:cubicBezTo>
                    <a:pt x="3163570" y="613410"/>
                    <a:pt x="3108960" y="635000"/>
                    <a:pt x="3108960" y="635000"/>
                  </a:cubicBezTo>
                  <a:moveTo>
                    <a:pt x="3143250" y="1544320"/>
                  </a:moveTo>
                  <a:cubicBezTo>
                    <a:pt x="3232150" y="1501140"/>
                    <a:pt x="3194050" y="1508760"/>
                    <a:pt x="3178810" y="1515110"/>
                  </a:cubicBezTo>
                  <a:cubicBezTo>
                    <a:pt x="3164840" y="1522730"/>
                    <a:pt x="3143250" y="1544320"/>
                    <a:pt x="3143250" y="1544320"/>
                  </a:cubicBezTo>
                  <a:moveTo>
                    <a:pt x="3305810" y="617220"/>
                  </a:moveTo>
                  <a:cubicBezTo>
                    <a:pt x="3310890" y="617220"/>
                    <a:pt x="3310890" y="617220"/>
                    <a:pt x="3310890" y="617220"/>
                  </a:cubicBezTo>
                  <a:cubicBezTo>
                    <a:pt x="3310890" y="617220"/>
                    <a:pt x="3315970" y="618490"/>
                    <a:pt x="3318510" y="618490"/>
                  </a:cubicBezTo>
                  <a:cubicBezTo>
                    <a:pt x="3321050" y="619760"/>
                    <a:pt x="3324860" y="621030"/>
                    <a:pt x="3326130" y="621030"/>
                  </a:cubicBezTo>
                  <a:cubicBezTo>
                    <a:pt x="3326130" y="621030"/>
                    <a:pt x="3329940" y="623570"/>
                    <a:pt x="3332480" y="624840"/>
                  </a:cubicBezTo>
                  <a:cubicBezTo>
                    <a:pt x="3333750" y="626110"/>
                    <a:pt x="3338830" y="628650"/>
                    <a:pt x="3338830" y="628650"/>
                  </a:cubicBezTo>
                  <a:cubicBezTo>
                    <a:pt x="3338830" y="628650"/>
                    <a:pt x="3340100" y="631190"/>
                    <a:pt x="3342640" y="632460"/>
                  </a:cubicBezTo>
                  <a:cubicBezTo>
                    <a:pt x="3347720" y="633730"/>
                    <a:pt x="3361690" y="626110"/>
                    <a:pt x="3379470" y="623570"/>
                  </a:cubicBezTo>
                  <a:cubicBezTo>
                    <a:pt x="3420110" y="618490"/>
                    <a:pt x="3582670" y="609600"/>
                    <a:pt x="3582670" y="609600"/>
                  </a:cubicBezTo>
                  <a:cubicBezTo>
                    <a:pt x="3582670" y="609600"/>
                    <a:pt x="3587750" y="608330"/>
                    <a:pt x="3590290" y="608330"/>
                  </a:cubicBezTo>
                  <a:cubicBezTo>
                    <a:pt x="3592830" y="608330"/>
                    <a:pt x="3597910" y="607060"/>
                    <a:pt x="3597910" y="607060"/>
                  </a:cubicBezTo>
                  <a:cubicBezTo>
                    <a:pt x="3597910" y="607060"/>
                    <a:pt x="3601720" y="607060"/>
                    <a:pt x="3604260" y="607060"/>
                  </a:cubicBezTo>
                  <a:cubicBezTo>
                    <a:pt x="3606800" y="607060"/>
                    <a:pt x="3611880" y="608330"/>
                    <a:pt x="3611880" y="608330"/>
                  </a:cubicBezTo>
                  <a:cubicBezTo>
                    <a:pt x="3611880" y="608330"/>
                    <a:pt x="3613150" y="609600"/>
                    <a:pt x="3615690" y="608330"/>
                  </a:cubicBezTo>
                  <a:cubicBezTo>
                    <a:pt x="3624580" y="608330"/>
                    <a:pt x="3666490" y="584200"/>
                    <a:pt x="3688080" y="567690"/>
                  </a:cubicBezTo>
                  <a:cubicBezTo>
                    <a:pt x="3709670" y="551180"/>
                    <a:pt x="3743960" y="523240"/>
                    <a:pt x="3743960" y="510540"/>
                  </a:cubicBezTo>
                  <a:cubicBezTo>
                    <a:pt x="3742690" y="504190"/>
                    <a:pt x="3737610" y="499110"/>
                    <a:pt x="3727450" y="495300"/>
                  </a:cubicBezTo>
                  <a:cubicBezTo>
                    <a:pt x="3686810" y="483870"/>
                    <a:pt x="3464560" y="532130"/>
                    <a:pt x="3392170" y="548640"/>
                  </a:cubicBezTo>
                  <a:cubicBezTo>
                    <a:pt x="3357880" y="556260"/>
                    <a:pt x="3331210" y="557530"/>
                    <a:pt x="3317240" y="571500"/>
                  </a:cubicBezTo>
                  <a:cubicBezTo>
                    <a:pt x="3307080" y="582930"/>
                    <a:pt x="3305810" y="617220"/>
                    <a:pt x="3305810" y="617220"/>
                  </a:cubicBezTo>
                  <a:moveTo>
                    <a:pt x="3355340" y="2908300"/>
                  </a:moveTo>
                  <a:cubicBezTo>
                    <a:pt x="3500120" y="2857500"/>
                    <a:pt x="3530600" y="2846070"/>
                    <a:pt x="3530600" y="2843530"/>
                  </a:cubicBezTo>
                  <a:cubicBezTo>
                    <a:pt x="3529330" y="2842260"/>
                    <a:pt x="3503930" y="2846070"/>
                    <a:pt x="3486150" y="2852420"/>
                  </a:cubicBezTo>
                  <a:cubicBezTo>
                    <a:pt x="3453130" y="2861310"/>
                    <a:pt x="3355340" y="2908300"/>
                    <a:pt x="3355340" y="2908300"/>
                  </a:cubicBezTo>
                  <a:moveTo>
                    <a:pt x="3755390" y="730250"/>
                  </a:moveTo>
                  <a:cubicBezTo>
                    <a:pt x="3775710" y="730250"/>
                    <a:pt x="3836670" y="728980"/>
                    <a:pt x="3853180" y="727710"/>
                  </a:cubicBezTo>
                  <a:cubicBezTo>
                    <a:pt x="3858260" y="727710"/>
                    <a:pt x="3865880" y="726440"/>
                    <a:pt x="3865880" y="726440"/>
                  </a:cubicBezTo>
                  <a:cubicBezTo>
                    <a:pt x="3865880" y="726440"/>
                    <a:pt x="3869690" y="727710"/>
                    <a:pt x="3872230" y="727710"/>
                  </a:cubicBezTo>
                  <a:cubicBezTo>
                    <a:pt x="3874770" y="727710"/>
                    <a:pt x="3879850" y="728980"/>
                    <a:pt x="3879850" y="728980"/>
                  </a:cubicBezTo>
                  <a:cubicBezTo>
                    <a:pt x="3879850" y="728980"/>
                    <a:pt x="3884930" y="730250"/>
                    <a:pt x="3886200" y="731520"/>
                  </a:cubicBezTo>
                  <a:cubicBezTo>
                    <a:pt x="3888740" y="731520"/>
                    <a:pt x="3893820" y="734060"/>
                    <a:pt x="3893820" y="734060"/>
                  </a:cubicBezTo>
                  <a:cubicBezTo>
                    <a:pt x="3893820" y="734060"/>
                    <a:pt x="3897630" y="736600"/>
                    <a:pt x="3900170" y="737870"/>
                  </a:cubicBezTo>
                  <a:cubicBezTo>
                    <a:pt x="3901440" y="739140"/>
                    <a:pt x="3905250" y="741680"/>
                    <a:pt x="3905250" y="741680"/>
                  </a:cubicBezTo>
                  <a:cubicBezTo>
                    <a:pt x="3905250" y="741680"/>
                    <a:pt x="3909060" y="745490"/>
                    <a:pt x="3910330" y="748030"/>
                  </a:cubicBezTo>
                  <a:cubicBezTo>
                    <a:pt x="3912870" y="749300"/>
                    <a:pt x="3915410" y="753110"/>
                    <a:pt x="3915410" y="753110"/>
                  </a:cubicBezTo>
                  <a:cubicBezTo>
                    <a:pt x="3915410" y="753110"/>
                    <a:pt x="3917950" y="756920"/>
                    <a:pt x="3919220" y="759460"/>
                  </a:cubicBezTo>
                  <a:cubicBezTo>
                    <a:pt x="3920490" y="762000"/>
                    <a:pt x="3921760" y="765810"/>
                    <a:pt x="3921760" y="765810"/>
                  </a:cubicBezTo>
                  <a:cubicBezTo>
                    <a:pt x="3921760" y="765810"/>
                    <a:pt x="3923030" y="770890"/>
                    <a:pt x="3924300" y="773430"/>
                  </a:cubicBezTo>
                  <a:cubicBezTo>
                    <a:pt x="3924300" y="775970"/>
                    <a:pt x="3925570" y="779780"/>
                    <a:pt x="3925570" y="779780"/>
                  </a:cubicBezTo>
                  <a:cubicBezTo>
                    <a:pt x="3925570" y="779780"/>
                    <a:pt x="3925570" y="784860"/>
                    <a:pt x="3925570" y="787400"/>
                  </a:cubicBezTo>
                  <a:cubicBezTo>
                    <a:pt x="3925570" y="789940"/>
                    <a:pt x="3925570" y="795020"/>
                    <a:pt x="3925570" y="795020"/>
                  </a:cubicBezTo>
                  <a:cubicBezTo>
                    <a:pt x="3925570" y="795020"/>
                    <a:pt x="3924300" y="800100"/>
                    <a:pt x="3924300" y="802640"/>
                  </a:cubicBezTo>
                  <a:cubicBezTo>
                    <a:pt x="3924300" y="802640"/>
                    <a:pt x="3923030" y="803910"/>
                    <a:pt x="3923030" y="803910"/>
                  </a:cubicBezTo>
                  <a:cubicBezTo>
                    <a:pt x="3925570" y="805180"/>
                    <a:pt x="3944620" y="803910"/>
                    <a:pt x="3947160" y="797560"/>
                  </a:cubicBezTo>
                  <a:cubicBezTo>
                    <a:pt x="3950970" y="786130"/>
                    <a:pt x="3925570" y="750570"/>
                    <a:pt x="3914140" y="730250"/>
                  </a:cubicBezTo>
                  <a:cubicBezTo>
                    <a:pt x="3905250" y="713740"/>
                    <a:pt x="3902710" y="689610"/>
                    <a:pt x="3887470" y="684530"/>
                  </a:cubicBezTo>
                  <a:cubicBezTo>
                    <a:pt x="3862070" y="674370"/>
                    <a:pt x="3755390" y="730250"/>
                    <a:pt x="3755390" y="730250"/>
                  </a:cubicBezTo>
                  <a:moveTo>
                    <a:pt x="3917950" y="519430"/>
                  </a:moveTo>
                  <a:cubicBezTo>
                    <a:pt x="3953510" y="544830"/>
                    <a:pt x="4123690" y="464820"/>
                    <a:pt x="4122420" y="455930"/>
                  </a:cubicBezTo>
                  <a:cubicBezTo>
                    <a:pt x="4119880" y="448310"/>
                    <a:pt x="4042410" y="462280"/>
                    <a:pt x="4006850" y="464820"/>
                  </a:cubicBezTo>
                  <a:cubicBezTo>
                    <a:pt x="3976370" y="467360"/>
                    <a:pt x="3931920" y="461010"/>
                    <a:pt x="3919220" y="473710"/>
                  </a:cubicBezTo>
                  <a:cubicBezTo>
                    <a:pt x="3910330" y="483870"/>
                    <a:pt x="3920490" y="515620"/>
                    <a:pt x="3917950" y="519430"/>
                  </a:cubicBezTo>
                  <a:moveTo>
                    <a:pt x="3980180" y="1755140"/>
                  </a:moveTo>
                  <a:cubicBezTo>
                    <a:pt x="3982720" y="1755140"/>
                    <a:pt x="3982720" y="1755140"/>
                    <a:pt x="3982720" y="1755140"/>
                  </a:cubicBezTo>
                  <a:cubicBezTo>
                    <a:pt x="3982720" y="1753870"/>
                    <a:pt x="3982720" y="1753870"/>
                    <a:pt x="3982720" y="1753870"/>
                  </a:cubicBezTo>
                  <a:cubicBezTo>
                    <a:pt x="3981450" y="1753870"/>
                    <a:pt x="3980180" y="1755140"/>
                    <a:pt x="3980180" y="1755140"/>
                  </a:cubicBezTo>
                  <a:moveTo>
                    <a:pt x="4051300" y="1654810"/>
                  </a:moveTo>
                  <a:cubicBezTo>
                    <a:pt x="4114800" y="1686560"/>
                    <a:pt x="4114800" y="1685290"/>
                    <a:pt x="4116070" y="1685290"/>
                  </a:cubicBezTo>
                  <a:cubicBezTo>
                    <a:pt x="4118610" y="1684020"/>
                    <a:pt x="4132580" y="1678940"/>
                    <a:pt x="4131310" y="1673860"/>
                  </a:cubicBezTo>
                  <a:cubicBezTo>
                    <a:pt x="4131310" y="1663700"/>
                    <a:pt x="4062730" y="1626870"/>
                    <a:pt x="4060190" y="1628140"/>
                  </a:cubicBezTo>
                  <a:cubicBezTo>
                    <a:pt x="4058920" y="1628140"/>
                    <a:pt x="4060190" y="1629410"/>
                    <a:pt x="4060190" y="1629410"/>
                  </a:cubicBezTo>
                  <a:cubicBezTo>
                    <a:pt x="4060190" y="1630680"/>
                    <a:pt x="4058920" y="1634490"/>
                    <a:pt x="4057650" y="1637030"/>
                  </a:cubicBezTo>
                  <a:cubicBezTo>
                    <a:pt x="4057650" y="1639570"/>
                    <a:pt x="4056380" y="1643380"/>
                    <a:pt x="4056380" y="1644650"/>
                  </a:cubicBezTo>
                  <a:cubicBezTo>
                    <a:pt x="4056380" y="1644650"/>
                    <a:pt x="4053840" y="1648460"/>
                    <a:pt x="4053840" y="1651000"/>
                  </a:cubicBezTo>
                  <a:cubicBezTo>
                    <a:pt x="4052570" y="1652270"/>
                    <a:pt x="4051300" y="1654810"/>
                    <a:pt x="4051300" y="1654810"/>
                  </a:cubicBezTo>
                  <a:moveTo>
                    <a:pt x="4738370" y="1695450"/>
                  </a:moveTo>
                  <a:cubicBezTo>
                    <a:pt x="4780280" y="1689100"/>
                    <a:pt x="4780280" y="1689100"/>
                    <a:pt x="4780280" y="1689100"/>
                  </a:cubicBezTo>
                  <a:cubicBezTo>
                    <a:pt x="4780280" y="1689100"/>
                    <a:pt x="4785360" y="1687830"/>
                    <a:pt x="4786630" y="1687830"/>
                  </a:cubicBezTo>
                  <a:cubicBezTo>
                    <a:pt x="4789170" y="1686560"/>
                    <a:pt x="4794250" y="1685290"/>
                    <a:pt x="4794250" y="1685290"/>
                  </a:cubicBezTo>
                  <a:cubicBezTo>
                    <a:pt x="4794250" y="1685290"/>
                    <a:pt x="4798060" y="1685290"/>
                    <a:pt x="4800600" y="1685290"/>
                  </a:cubicBezTo>
                  <a:cubicBezTo>
                    <a:pt x="4803140" y="1685290"/>
                    <a:pt x="4808220" y="1686560"/>
                    <a:pt x="4808220" y="1686560"/>
                  </a:cubicBezTo>
                  <a:cubicBezTo>
                    <a:pt x="4808220" y="1686560"/>
                    <a:pt x="4812030" y="1686560"/>
                    <a:pt x="4814570" y="1687830"/>
                  </a:cubicBezTo>
                  <a:cubicBezTo>
                    <a:pt x="4817110" y="1687830"/>
                    <a:pt x="4820920" y="1689100"/>
                    <a:pt x="4820920" y="1689100"/>
                  </a:cubicBezTo>
                  <a:cubicBezTo>
                    <a:pt x="4820920" y="1689100"/>
                    <a:pt x="4824730" y="1691640"/>
                    <a:pt x="4827270" y="1692910"/>
                  </a:cubicBezTo>
                  <a:cubicBezTo>
                    <a:pt x="4828540" y="1694180"/>
                    <a:pt x="4833620" y="1696720"/>
                    <a:pt x="4833620" y="1696720"/>
                  </a:cubicBezTo>
                  <a:cubicBezTo>
                    <a:pt x="4833620" y="1696720"/>
                    <a:pt x="4836160" y="1699260"/>
                    <a:pt x="4838700" y="1700530"/>
                  </a:cubicBezTo>
                  <a:cubicBezTo>
                    <a:pt x="4839970" y="1701800"/>
                    <a:pt x="4843780" y="1705610"/>
                    <a:pt x="4843780" y="1705610"/>
                  </a:cubicBezTo>
                  <a:cubicBezTo>
                    <a:pt x="4843780" y="1705610"/>
                    <a:pt x="4846320" y="1709420"/>
                    <a:pt x="4847590" y="1710690"/>
                  </a:cubicBezTo>
                  <a:cubicBezTo>
                    <a:pt x="4848860" y="1713230"/>
                    <a:pt x="4851400" y="1717040"/>
                    <a:pt x="4851400" y="1717040"/>
                  </a:cubicBezTo>
                  <a:cubicBezTo>
                    <a:pt x="4851400" y="1717040"/>
                    <a:pt x="4852670" y="1722120"/>
                    <a:pt x="4852670" y="1723390"/>
                  </a:cubicBezTo>
                  <a:cubicBezTo>
                    <a:pt x="4853940" y="1724660"/>
                    <a:pt x="4852670" y="1725930"/>
                    <a:pt x="4853940" y="1725930"/>
                  </a:cubicBezTo>
                  <a:cubicBezTo>
                    <a:pt x="4860290" y="1729740"/>
                    <a:pt x="4911090" y="1706880"/>
                    <a:pt x="4947920" y="1694180"/>
                  </a:cubicBezTo>
                  <a:cubicBezTo>
                    <a:pt x="5005070" y="1672590"/>
                    <a:pt x="5163820" y="1621790"/>
                    <a:pt x="5161280" y="1612900"/>
                  </a:cubicBezTo>
                  <a:cubicBezTo>
                    <a:pt x="5158740" y="1602740"/>
                    <a:pt x="4942840" y="1638300"/>
                    <a:pt x="4865370" y="1654810"/>
                  </a:cubicBezTo>
                  <a:cubicBezTo>
                    <a:pt x="4815840" y="1666240"/>
                    <a:pt x="4754880" y="1684020"/>
                    <a:pt x="4742180" y="1691640"/>
                  </a:cubicBezTo>
                  <a:cubicBezTo>
                    <a:pt x="4739640" y="1692910"/>
                    <a:pt x="4738370" y="1695450"/>
                    <a:pt x="4738370" y="1695450"/>
                  </a:cubicBezTo>
                  <a:moveTo>
                    <a:pt x="4748530" y="2635250"/>
                  </a:moveTo>
                  <a:cubicBezTo>
                    <a:pt x="4813300" y="2613660"/>
                    <a:pt x="4836160" y="2586990"/>
                    <a:pt x="4834890" y="2584450"/>
                  </a:cubicBezTo>
                  <a:cubicBezTo>
                    <a:pt x="4832350" y="2581910"/>
                    <a:pt x="4748530" y="2635250"/>
                    <a:pt x="4748530" y="2635250"/>
                  </a:cubicBezTo>
                  <a:moveTo>
                    <a:pt x="4996180" y="2862580"/>
                  </a:moveTo>
                  <a:cubicBezTo>
                    <a:pt x="5050790" y="2856230"/>
                    <a:pt x="5074920" y="2848610"/>
                    <a:pt x="5074920" y="2847340"/>
                  </a:cubicBezTo>
                  <a:cubicBezTo>
                    <a:pt x="5074920" y="2847340"/>
                    <a:pt x="5069840" y="2847340"/>
                    <a:pt x="5069840" y="2847340"/>
                  </a:cubicBezTo>
                  <a:cubicBezTo>
                    <a:pt x="5069840" y="2847340"/>
                    <a:pt x="5064760" y="2844800"/>
                    <a:pt x="5062220" y="2844800"/>
                  </a:cubicBezTo>
                  <a:cubicBezTo>
                    <a:pt x="5060950" y="2843530"/>
                    <a:pt x="5055870" y="2842260"/>
                    <a:pt x="5055870" y="2842260"/>
                  </a:cubicBezTo>
                  <a:cubicBezTo>
                    <a:pt x="5055870" y="2840990"/>
                    <a:pt x="5053330" y="2839720"/>
                    <a:pt x="5052060" y="2839720"/>
                  </a:cubicBezTo>
                  <a:cubicBezTo>
                    <a:pt x="5049520" y="2840990"/>
                    <a:pt x="4996180" y="2862580"/>
                    <a:pt x="4996180" y="2862580"/>
                  </a:cubicBezTo>
                  <a:moveTo>
                    <a:pt x="5128260" y="2832100"/>
                  </a:moveTo>
                  <a:cubicBezTo>
                    <a:pt x="5452110" y="2736850"/>
                    <a:pt x="5472430" y="2739390"/>
                    <a:pt x="5481320" y="2725420"/>
                  </a:cubicBezTo>
                  <a:cubicBezTo>
                    <a:pt x="5492750" y="2710180"/>
                    <a:pt x="5497830" y="2667000"/>
                    <a:pt x="5483860" y="2658110"/>
                  </a:cubicBezTo>
                  <a:cubicBezTo>
                    <a:pt x="5458460" y="2640330"/>
                    <a:pt x="5313680" y="2722880"/>
                    <a:pt x="5248910" y="2757170"/>
                  </a:cubicBezTo>
                  <a:cubicBezTo>
                    <a:pt x="5200650" y="2781300"/>
                    <a:pt x="5128260" y="2832100"/>
                    <a:pt x="5128260" y="2832100"/>
                  </a:cubicBezTo>
                  <a:moveTo>
                    <a:pt x="5313680" y="1678940"/>
                  </a:moveTo>
                  <a:cubicBezTo>
                    <a:pt x="5332730" y="1673860"/>
                    <a:pt x="5331460" y="1672590"/>
                    <a:pt x="5331460" y="1671320"/>
                  </a:cubicBezTo>
                  <a:cubicBezTo>
                    <a:pt x="5328920" y="1671320"/>
                    <a:pt x="5313680" y="1678940"/>
                    <a:pt x="5313680" y="1678940"/>
                  </a:cubicBezTo>
                  <a:moveTo>
                    <a:pt x="5447030" y="1631950"/>
                  </a:moveTo>
                  <a:cubicBezTo>
                    <a:pt x="5453380" y="1649730"/>
                    <a:pt x="5462270" y="1643380"/>
                    <a:pt x="5476240" y="1640840"/>
                  </a:cubicBezTo>
                  <a:cubicBezTo>
                    <a:pt x="5515610" y="1630680"/>
                    <a:pt x="5695950" y="1597660"/>
                    <a:pt x="5711190" y="1583690"/>
                  </a:cubicBezTo>
                  <a:cubicBezTo>
                    <a:pt x="5713730" y="1581150"/>
                    <a:pt x="5712460" y="1578610"/>
                    <a:pt x="5712460" y="1577340"/>
                  </a:cubicBezTo>
                  <a:cubicBezTo>
                    <a:pt x="5713730" y="1574800"/>
                    <a:pt x="5715000" y="1569720"/>
                    <a:pt x="5715000" y="1569720"/>
                  </a:cubicBezTo>
                  <a:cubicBezTo>
                    <a:pt x="5715000" y="1569720"/>
                    <a:pt x="5716270" y="1565910"/>
                    <a:pt x="5717540" y="1563370"/>
                  </a:cubicBezTo>
                  <a:cubicBezTo>
                    <a:pt x="5718810" y="1562100"/>
                    <a:pt x="5721350" y="1557020"/>
                    <a:pt x="5721350" y="1557020"/>
                  </a:cubicBezTo>
                  <a:cubicBezTo>
                    <a:pt x="5721350" y="1557020"/>
                    <a:pt x="5725160" y="1554480"/>
                    <a:pt x="5726430" y="1551940"/>
                  </a:cubicBezTo>
                  <a:cubicBezTo>
                    <a:pt x="5727700" y="1550670"/>
                    <a:pt x="5731510" y="1546860"/>
                    <a:pt x="5731510" y="1546860"/>
                  </a:cubicBezTo>
                  <a:cubicBezTo>
                    <a:pt x="5731510" y="1546860"/>
                    <a:pt x="5735320" y="1544320"/>
                    <a:pt x="5737860" y="1543050"/>
                  </a:cubicBezTo>
                  <a:cubicBezTo>
                    <a:pt x="5739130" y="1541780"/>
                    <a:pt x="5742940" y="1539240"/>
                    <a:pt x="5742940" y="1539240"/>
                  </a:cubicBezTo>
                  <a:cubicBezTo>
                    <a:pt x="5742940" y="1539240"/>
                    <a:pt x="5748020" y="1537970"/>
                    <a:pt x="5750560" y="1536700"/>
                  </a:cubicBezTo>
                  <a:cubicBezTo>
                    <a:pt x="5751830" y="1535430"/>
                    <a:pt x="5756910" y="1534160"/>
                    <a:pt x="5756910" y="1534160"/>
                  </a:cubicBezTo>
                  <a:cubicBezTo>
                    <a:pt x="5756910" y="1534160"/>
                    <a:pt x="5887720" y="1498600"/>
                    <a:pt x="5886450" y="1497330"/>
                  </a:cubicBezTo>
                  <a:cubicBezTo>
                    <a:pt x="5886450" y="1494790"/>
                    <a:pt x="5852160" y="1499870"/>
                    <a:pt x="5821680" y="1507490"/>
                  </a:cubicBezTo>
                  <a:cubicBezTo>
                    <a:pt x="5746750" y="1526540"/>
                    <a:pt x="5447030" y="1631950"/>
                    <a:pt x="5447030" y="1631950"/>
                  </a:cubicBezTo>
                  <a:moveTo>
                    <a:pt x="5542280" y="2703830"/>
                  </a:moveTo>
                  <a:cubicBezTo>
                    <a:pt x="5574030" y="2692400"/>
                    <a:pt x="5659120" y="2659380"/>
                    <a:pt x="5709920" y="2637790"/>
                  </a:cubicBezTo>
                  <a:cubicBezTo>
                    <a:pt x="5760720" y="2614930"/>
                    <a:pt x="5858510" y="2571750"/>
                    <a:pt x="5857240" y="2569210"/>
                  </a:cubicBezTo>
                  <a:cubicBezTo>
                    <a:pt x="5857240" y="2567940"/>
                    <a:pt x="5853430" y="2569210"/>
                    <a:pt x="5850890" y="2569210"/>
                  </a:cubicBezTo>
                  <a:cubicBezTo>
                    <a:pt x="5848350" y="2570480"/>
                    <a:pt x="5843270" y="2570480"/>
                    <a:pt x="5843270" y="2570480"/>
                  </a:cubicBezTo>
                  <a:cubicBezTo>
                    <a:pt x="5843270" y="2570480"/>
                    <a:pt x="5838190" y="2570480"/>
                    <a:pt x="5835650" y="2569210"/>
                  </a:cubicBezTo>
                  <a:cubicBezTo>
                    <a:pt x="5834380" y="2569210"/>
                    <a:pt x="5829300" y="2569210"/>
                    <a:pt x="5829300" y="2569210"/>
                  </a:cubicBezTo>
                  <a:cubicBezTo>
                    <a:pt x="5829300" y="2569210"/>
                    <a:pt x="5824220" y="2566670"/>
                    <a:pt x="5821680" y="2566670"/>
                  </a:cubicBezTo>
                  <a:cubicBezTo>
                    <a:pt x="5819140" y="2565400"/>
                    <a:pt x="5815330" y="2564130"/>
                    <a:pt x="5815330" y="2564130"/>
                  </a:cubicBezTo>
                  <a:cubicBezTo>
                    <a:pt x="5815330" y="2564130"/>
                    <a:pt x="5811520" y="2561590"/>
                    <a:pt x="5808980" y="2560320"/>
                  </a:cubicBezTo>
                  <a:cubicBezTo>
                    <a:pt x="5806440" y="2559050"/>
                    <a:pt x="5802630" y="2555240"/>
                    <a:pt x="5802630" y="2555240"/>
                  </a:cubicBezTo>
                  <a:cubicBezTo>
                    <a:pt x="5802630" y="2555240"/>
                    <a:pt x="5800090" y="2552700"/>
                    <a:pt x="5797550" y="2550160"/>
                  </a:cubicBezTo>
                  <a:cubicBezTo>
                    <a:pt x="5796280" y="2548890"/>
                    <a:pt x="5792470" y="2545080"/>
                    <a:pt x="5792470" y="2545080"/>
                  </a:cubicBezTo>
                  <a:cubicBezTo>
                    <a:pt x="5792470" y="2545080"/>
                    <a:pt x="5789930" y="2540000"/>
                    <a:pt x="5789930" y="2538730"/>
                  </a:cubicBezTo>
                  <a:cubicBezTo>
                    <a:pt x="5788660" y="2536190"/>
                    <a:pt x="5786120" y="2532380"/>
                    <a:pt x="5786120" y="2532380"/>
                  </a:cubicBezTo>
                  <a:cubicBezTo>
                    <a:pt x="5786120" y="2531110"/>
                    <a:pt x="5784850" y="2527300"/>
                    <a:pt x="5783580" y="2524760"/>
                  </a:cubicBezTo>
                  <a:cubicBezTo>
                    <a:pt x="5783580" y="2522220"/>
                    <a:pt x="5782310" y="2517140"/>
                    <a:pt x="5782310" y="2517140"/>
                  </a:cubicBezTo>
                  <a:cubicBezTo>
                    <a:pt x="5782310" y="2517140"/>
                    <a:pt x="5782310" y="2512060"/>
                    <a:pt x="5782310" y="2510790"/>
                  </a:cubicBezTo>
                  <a:cubicBezTo>
                    <a:pt x="5782310" y="2509520"/>
                    <a:pt x="5782310" y="2508250"/>
                    <a:pt x="5782310" y="2508250"/>
                  </a:cubicBezTo>
                  <a:cubicBezTo>
                    <a:pt x="5782310" y="2508250"/>
                    <a:pt x="5781040" y="2508250"/>
                    <a:pt x="5781040" y="2506980"/>
                  </a:cubicBezTo>
                  <a:cubicBezTo>
                    <a:pt x="5779770" y="2506980"/>
                    <a:pt x="5774690" y="2503170"/>
                    <a:pt x="5774690" y="2503170"/>
                  </a:cubicBezTo>
                  <a:cubicBezTo>
                    <a:pt x="5774690" y="2503170"/>
                    <a:pt x="5770880" y="2498090"/>
                    <a:pt x="5769610" y="2496820"/>
                  </a:cubicBezTo>
                  <a:cubicBezTo>
                    <a:pt x="5765800" y="2495550"/>
                    <a:pt x="5666740" y="2547620"/>
                    <a:pt x="5637530" y="2576830"/>
                  </a:cubicBezTo>
                  <a:cubicBezTo>
                    <a:pt x="5615940" y="2595880"/>
                    <a:pt x="5609590" y="2618740"/>
                    <a:pt x="5594350" y="2640330"/>
                  </a:cubicBezTo>
                  <a:cubicBezTo>
                    <a:pt x="5577840" y="2660650"/>
                    <a:pt x="5544820" y="2697480"/>
                    <a:pt x="5542280" y="2702560"/>
                  </a:cubicBezTo>
                  <a:cubicBezTo>
                    <a:pt x="5542280" y="2702560"/>
                    <a:pt x="5542280" y="2703830"/>
                    <a:pt x="5542280" y="2703830"/>
                  </a:cubicBezTo>
                  <a:moveTo>
                    <a:pt x="5628640" y="1422400"/>
                  </a:moveTo>
                  <a:cubicBezTo>
                    <a:pt x="5825490" y="1386840"/>
                    <a:pt x="5843270" y="1380490"/>
                    <a:pt x="5859780" y="1372870"/>
                  </a:cubicBezTo>
                  <a:cubicBezTo>
                    <a:pt x="5873750" y="1367790"/>
                    <a:pt x="5897880" y="1360170"/>
                    <a:pt x="5896610" y="1358900"/>
                  </a:cubicBezTo>
                  <a:cubicBezTo>
                    <a:pt x="5895340" y="1355090"/>
                    <a:pt x="5668010" y="1410970"/>
                    <a:pt x="5638800" y="1418590"/>
                  </a:cubicBezTo>
                  <a:cubicBezTo>
                    <a:pt x="5632450" y="1421130"/>
                    <a:pt x="5628640" y="1422400"/>
                    <a:pt x="5628640" y="1422400"/>
                  </a:cubicBezTo>
                  <a:moveTo>
                    <a:pt x="5634990" y="1971040"/>
                  </a:moveTo>
                  <a:cubicBezTo>
                    <a:pt x="5720080" y="2002790"/>
                    <a:pt x="5716270" y="2018030"/>
                    <a:pt x="5722620" y="2023110"/>
                  </a:cubicBezTo>
                  <a:cubicBezTo>
                    <a:pt x="5730240" y="2026920"/>
                    <a:pt x="5739130" y="2025650"/>
                    <a:pt x="5754370" y="2023110"/>
                  </a:cubicBezTo>
                  <a:cubicBezTo>
                    <a:pt x="5795010" y="2015490"/>
                    <a:pt x="5927090" y="1969770"/>
                    <a:pt x="5972810" y="1940560"/>
                  </a:cubicBezTo>
                  <a:cubicBezTo>
                    <a:pt x="5998210" y="1925320"/>
                    <a:pt x="6027420" y="1898650"/>
                    <a:pt x="6024880" y="1892300"/>
                  </a:cubicBezTo>
                  <a:cubicBezTo>
                    <a:pt x="6019800" y="1882140"/>
                    <a:pt x="5932170" y="1910080"/>
                    <a:pt x="5877560" y="1921510"/>
                  </a:cubicBezTo>
                  <a:cubicBezTo>
                    <a:pt x="5806440" y="1935480"/>
                    <a:pt x="5634990" y="1971040"/>
                    <a:pt x="5634990" y="1971040"/>
                  </a:cubicBezTo>
                  <a:moveTo>
                    <a:pt x="5698490" y="1725930"/>
                  </a:moveTo>
                  <a:cubicBezTo>
                    <a:pt x="5706110" y="1728470"/>
                    <a:pt x="5711190" y="1729740"/>
                    <a:pt x="5711190" y="1729740"/>
                  </a:cubicBezTo>
                  <a:cubicBezTo>
                    <a:pt x="5711190" y="1729740"/>
                    <a:pt x="5715000" y="1732280"/>
                    <a:pt x="5716270" y="1733550"/>
                  </a:cubicBezTo>
                  <a:cubicBezTo>
                    <a:pt x="5718810" y="1734820"/>
                    <a:pt x="5718810" y="1737360"/>
                    <a:pt x="5721350" y="1737360"/>
                  </a:cubicBezTo>
                  <a:cubicBezTo>
                    <a:pt x="5736590" y="1739900"/>
                    <a:pt x="5845810" y="1708150"/>
                    <a:pt x="5854700" y="1701800"/>
                  </a:cubicBezTo>
                  <a:cubicBezTo>
                    <a:pt x="5855970" y="1701800"/>
                    <a:pt x="5854700" y="1700530"/>
                    <a:pt x="5855970" y="1700530"/>
                  </a:cubicBezTo>
                  <a:cubicBezTo>
                    <a:pt x="5855970" y="1699260"/>
                    <a:pt x="5859780" y="1694180"/>
                    <a:pt x="5859780" y="1694180"/>
                  </a:cubicBezTo>
                  <a:cubicBezTo>
                    <a:pt x="5859780" y="1694180"/>
                    <a:pt x="5863590" y="1690370"/>
                    <a:pt x="5864860" y="1689100"/>
                  </a:cubicBezTo>
                  <a:cubicBezTo>
                    <a:pt x="5867400" y="1687830"/>
                    <a:pt x="5868670" y="1686560"/>
                    <a:pt x="5869940" y="1684020"/>
                  </a:cubicBezTo>
                  <a:cubicBezTo>
                    <a:pt x="5873750" y="1680210"/>
                    <a:pt x="5885180" y="1664970"/>
                    <a:pt x="5881370" y="1661160"/>
                  </a:cubicBezTo>
                  <a:cubicBezTo>
                    <a:pt x="5875020" y="1653540"/>
                    <a:pt x="5800090" y="1678940"/>
                    <a:pt x="5782310" y="1685290"/>
                  </a:cubicBezTo>
                  <a:cubicBezTo>
                    <a:pt x="5774690" y="1689100"/>
                    <a:pt x="5773420" y="1690370"/>
                    <a:pt x="5765800" y="1694180"/>
                  </a:cubicBezTo>
                  <a:cubicBezTo>
                    <a:pt x="5751830" y="1701800"/>
                    <a:pt x="5698490" y="1725930"/>
                    <a:pt x="5698490" y="1725930"/>
                  </a:cubicBezTo>
                  <a:moveTo>
                    <a:pt x="5820410" y="632460"/>
                  </a:moveTo>
                  <a:cubicBezTo>
                    <a:pt x="5878830" y="627380"/>
                    <a:pt x="5916930" y="603250"/>
                    <a:pt x="5915660" y="600710"/>
                  </a:cubicBezTo>
                  <a:cubicBezTo>
                    <a:pt x="5914390" y="598170"/>
                    <a:pt x="5820410" y="632460"/>
                    <a:pt x="5820410" y="632460"/>
                  </a:cubicBezTo>
                  <a:moveTo>
                    <a:pt x="6160770" y="2604770"/>
                  </a:moveTo>
                  <a:cubicBezTo>
                    <a:pt x="6353810" y="2566670"/>
                    <a:pt x="6362700" y="2564130"/>
                    <a:pt x="6379210" y="2552700"/>
                  </a:cubicBezTo>
                  <a:cubicBezTo>
                    <a:pt x="6403340" y="2534920"/>
                    <a:pt x="6465570" y="2472690"/>
                    <a:pt x="6461760" y="2465070"/>
                  </a:cubicBezTo>
                  <a:cubicBezTo>
                    <a:pt x="6456680" y="2458720"/>
                    <a:pt x="6361430" y="2501900"/>
                    <a:pt x="6360160" y="2503170"/>
                  </a:cubicBezTo>
                  <a:cubicBezTo>
                    <a:pt x="6360160" y="2503170"/>
                    <a:pt x="6355080" y="2503170"/>
                    <a:pt x="6352540" y="2503170"/>
                  </a:cubicBezTo>
                  <a:cubicBezTo>
                    <a:pt x="6351270" y="2504440"/>
                    <a:pt x="6346190" y="2504440"/>
                    <a:pt x="6346190" y="2504440"/>
                  </a:cubicBezTo>
                  <a:cubicBezTo>
                    <a:pt x="6346190" y="2504440"/>
                    <a:pt x="6341110" y="2504440"/>
                    <a:pt x="6338570" y="2504440"/>
                  </a:cubicBezTo>
                  <a:cubicBezTo>
                    <a:pt x="6336030" y="2503170"/>
                    <a:pt x="6332220" y="2503170"/>
                    <a:pt x="6332220" y="2503170"/>
                  </a:cubicBezTo>
                  <a:cubicBezTo>
                    <a:pt x="6330950" y="2503170"/>
                    <a:pt x="6327140" y="2501900"/>
                    <a:pt x="6324600" y="2500630"/>
                  </a:cubicBezTo>
                  <a:cubicBezTo>
                    <a:pt x="6323330" y="2499360"/>
                    <a:pt x="6322060" y="2499360"/>
                    <a:pt x="6320790" y="2499360"/>
                  </a:cubicBezTo>
                  <a:cubicBezTo>
                    <a:pt x="6313170" y="2499360"/>
                    <a:pt x="6271260" y="2527300"/>
                    <a:pt x="6267450" y="2533650"/>
                  </a:cubicBezTo>
                  <a:cubicBezTo>
                    <a:pt x="6266180" y="2534920"/>
                    <a:pt x="6266180" y="2537460"/>
                    <a:pt x="6264910" y="2537460"/>
                  </a:cubicBezTo>
                  <a:cubicBezTo>
                    <a:pt x="6264910" y="2537460"/>
                    <a:pt x="6262370" y="2541270"/>
                    <a:pt x="6261100" y="2542540"/>
                  </a:cubicBezTo>
                  <a:cubicBezTo>
                    <a:pt x="6259830" y="2545080"/>
                    <a:pt x="6257290" y="2548890"/>
                    <a:pt x="6257290" y="2548890"/>
                  </a:cubicBezTo>
                  <a:cubicBezTo>
                    <a:pt x="6257290" y="2548890"/>
                    <a:pt x="6253480" y="2551430"/>
                    <a:pt x="6252210" y="2553970"/>
                  </a:cubicBezTo>
                  <a:cubicBezTo>
                    <a:pt x="6249670" y="2555240"/>
                    <a:pt x="6247130" y="2557780"/>
                    <a:pt x="6247130" y="2557780"/>
                  </a:cubicBezTo>
                  <a:cubicBezTo>
                    <a:pt x="6245860" y="2557780"/>
                    <a:pt x="6242050" y="2560320"/>
                    <a:pt x="6240780" y="2561590"/>
                  </a:cubicBezTo>
                  <a:cubicBezTo>
                    <a:pt x="6238240" y="2562860"/>
                    <a:pt x="6236970" y="2562860"/>
                    <a:pt x="6234430" y="2564130"/>
                  </a:cubicBezTo>
                  <a:cubicBezTo>
                    <a:pt x="6225540" y="2569210"/>
                    <a:pt x="6196330" y="2580640"/>
                    <a:pt x="6182360" y="2588260"/>
                  </a:cubicBezTo>
                  <a:cubicBezTo>
                    <a:pt x="6173470" y="2593340"/>
                    <a:pt x="6160770" y="2604770"/>
                    <a:pt x="6160770" y="2604770"/>
                  </a:cubicBezTo>
                  <a:moveTo>
                    <a:pt x="6243320" y="2048510"/>
                  </a:moveTo>
                  <a:cubicBezTo>
                    <a:pt x="6346190" y="1976120"/>
                    <a:pt x="6381750" y="1954530"/>
                    <a:pt x="6400800" y="1935480"/>
                  </a:cubicBezTo>
                  <a:cubicBezTo>
                    <a:pt x="6413500" y="1922780"/>
                    <a:pt x="6433820" y="1903730"/>
                    <a:pt x="6430010" y="1898650"/>
                  </a:cubicBezTo>
                  <a:cubicBezTo>
                    <a:pt x="6423660" y="1891030"/>
                    <a:pt x="6305550" y="1926590"/>
                    <a:pt x="6276340" y="1954530"/>
                  </a:cubicBezTo>
                  <a:cubicBezTo>
                    <a:pt x="6257290" y="1972310"/>
                    <a:pt x="6247130" y="2014220"/>
                    <a:pt x="6247130" y="2018030"/>
                  </a:cubicBezTo>
                  <a:cubicBezTo>
                    <a:pt x="6247130" y="2019300"/>
                    <a:pt x="6247130" y="2019300"/>
                    <a:pt x="6247130" y="2019300"/>
                  </a:cubicBezTo>
                  <a:cubicBezTo>
                    <a:pt x="6248400" y="2023110"/>
                    <a:pt x="6243320" y="2048510"/>
                    <a:pt x="6243320" y="2048510"/>
                  </a:cubicBezTo>
                  <a:moveTo>
                    <a:pt x="6282690" y="1619250"/>
                  </a:moveTo>
                  <a:cubicBezTo>
                    <a:pt x="6324600" y="1661160"/>
                    <a:pt x="6344920" y="1617980"/>
                    <a:pt x="6360160" y="1598930"/>
                  </a:cubicBezTo>
                  <a:cubicBezTo>
                    <a:pt x="6374130" y="1581150"/>
                    <a:pt x="6399530" y="1551940"/>
                    <a:pt x="6396990" y="1549400"/>
                  </a:cubicBezTo>
                  <a:cubicBezTo>
                    <a:pt x="6395720" y="1548130"/>
                    <a:pt x="6393180" y="1549400"/>
                    <a:pt x="6389370" y="1550670"/>
                  </a:cubicBezTo>
                  <a:cubicBezTo>
                    <a:pt x="6374130" y="1557020"/>
                    <a:pt x="6282690" y="1619250"/>
                    <a:pt x="6282690" y="1619250"/>
                  </a:cubicBezTo>
                  <a:moveTo>
                    <a:pt x="6522720" y="1576070"/>
                  </a:moveTo>
                  <a:cubicBezTo>
                    <a:pt x="6607810" y="1494790"/>
                    <a:pt x="6584950" y="1499870"/>
                    <a:pt x="6572250" y="1507490"/>
                  </a:cubicBezTo>
                  <a:cubicBezTo>
                    <a:pt x="6554470" y="1520190"/>
                    <a:pt x="6522720" y="1576070"/>
                    <a:pt x="6522720" y="1576070"/>
                  </a:cubicBezTo>
                  <a:moveTo>
                    <a:pt x="6526530" y="1738630"/>
                  </a:moveTo>
                  <a:cubicBezTo>
                    <a:pt x="6550660" y="1731010"/>
                    <a:pt x="6562090" y="1731010"/>
                    <a:pt x="6574790" y="1722120"/>
                  </a:cubicBezTo>
                  <a:cubicBezTo>
                    <a:pt x="6597650" y="1706880"/>
                    <a:pt x="6659880" y="1625600"/>
                    <a:pt x="6657340" y="1623060"/>
                  </a:cubicBezTo>
                  <a:cubicBezTo>
                    <a:pt x="6654800" y="1620520"/>
                    <a:pt x="6526530" y="1738630"/>
                    <a:pt x="6526530" y="1738630"/>
                  </a:cubicBezTo>
                  <a:moveTo>
                    <a:pt x="6555740" y="1965960"/>
                  </a:moveTo>
                  <a:cubicBezTo>
                    <a:pt x="6718300" y="1917700"/>
                    <a:pt x="6803390" y="1888490"/>
                    <a:pt x="6813550" y="1874520"/>
                  </a:cubicBezTo>
                  <a:cubicBezTo>
                    <a:pt x="6816090" y="1870710"/>
                    <a:pt x="6813550" y="1869440"/>
                    <a:pt x="6813550" y="1864360"/>
                  </a:cubicBezTo>
                  <a:cubicBezTo>
                    <a:pt x="6814820" y="1840230"/>
                    <a:pt x="6838950" y="1656080"/>
                    <a:pt x="6830060" y="1648460"/>
                  </a:cubicBezTo>
                  <a:cubicBezTo>
                    <a:pt x="6827520" y="1647190"/>
                    <a:pt x="6826250" y="1649730"/>
                    <a:pt x="6823710" y="1649730"/>
                  </a:cubicBezTo>
                  <a:cubicBezTo>
                    <a:pt x="6822440" y="1651000"/>
                    <a:pt x="6817360" y="1651000"/>
                    <a:pt x="6817360" y="1651000"/>
                  </a:cubicBezTo>
                  <a:cubicBezTo>
                    <a:pt x="6817360" y="1651000"/>
                    <a:pt x="6812280" y="1651000"/>
                    <a:pt x="6809740" y="1651000"/>
                  </a:cubicBezTo>
                  <a:cubicBezTo>
                    <a:pt x="6807200" y="1651000"/>
                    <a:pt x="6802120" y="1651000"/>
                    <a:pt x="6802120" y="1651000"/>
                  </a:cubicBezTo>
                  <a:cubicBezTo>
                    <a:pt x="6802120" y="1651000"/>
                    <a:pt x="6797040" y="1649730"/>
                    <a:pt x="6795770" y="1649730"/>
                  </a:cubicBezTo>
                  <a:cubicBezTo>
                    <a:pt x="6793230" y="1648460"/>
                    <a:pt x="6788150" y="1648460"/>
                    <a:pt x="6788150" y="1648460"/>
                  </a:cubicBezTo>
                  <a:cubicBezTo>
                    <a:pt x="6786880" y="1648460"/>
                    <a:pt x="6770370" y="1667510"/>
                    <a:pt x="6770370" y="1668780"/>
                  </a:cubicBezTo>
                  <a:cubicBezTo>
                    <a:pt x="6770370" y="1668780"/>
                    <a:pt x="6771640" y="1668780"/>
                    <a:pt x="6771640" y="1668780"/>
                  </a:cubicBezTo>
                  <a:cubicBezTo>
                    <a:pt x="6771640" y="1668780"/>
                    <a:pt x="6775450" y="1671320"/>
                    <a:pt x="6777990" y="1672590"/>
                  </a:cubicBezTo>
                  <a:cubicBezTo>
                    <a:pt x="6779260" y="1673860"/>
                    <a:pt x="6783070" y="1675130"/>
                    <a:pt x="6783070" y="1675130"/>
                  </a:cubicBezTo>
                  <a:cubicBezTo>
                    <a:pt x="6784340" y="1675130"/>
                    <a:pt x="6786880" y="1678940"/>
                    <a:pt x="6789420" y="1680210"/>
                  </a:cubicBezTo>
                  <a:cubicBezTo>
                    <a:pt x="6790690" y="1681480"/>
                    <a:pt x="6794500" y="1685290"/>
                    <a:pt x="6794500" y="1685290"/>
                  </a:cubicBezTo>
                  <a:cubicBezTo>
                    <a:pt x="6794500" y="1685290"/>
                    <a:pt x="6797040" y="1689100"/>
                    <a:pt x="6798310" y="1690370"/>
                  </a:cubicBezTo>
                  <a:cubicBezTo>
                    <a:pt x="6799580" y="1692910"/>
                    <a:pt x="6802120" y="1696720"/>
                    <a:pt x="6802120" y="1696720"/>
                  </a:cubicBezTo>
                  <a:cubicBezTo>
                    <a:pt x="6802120" y="1696720"/>
                    <a:pt x="6803390" y="1700530"/>
                    <a:pt x="6804660" y="1703070"/>
                  </a:cubicBezTo>
                  <a:cubicBezTo>
                    <a:pt x="6804660" y="1705610"/>
                    <a:pt x="6805930" y="1709420"/>
                    <a:pt x="6805930" y="1709420"/>
                  </a:cubicBezTo>
                  <a:cubicBezTo>
                    <a:pt x="6805930" y="1709420"/>
                    <a:pt x="6807200" y="1714500"/>
                    <a:pt x="6807200" y="1717040"/>
                  </a:cubicBezTo>
                  <a:cubicBezTo>
                    <a:pt x="6807200" y="1719580"/>
                    <a:pt x="6808470" y="1723390"/>
                    <a:pt x="6808470" y="1723390"/>
                  </a:cubicBezTo>
                  <a:cubicBezTo>
                    <a:pt x="6808470" y="1723390"/>
                    <a:pt x="6807200" y="1728470"/>
                    <a:pt x="6807200" y="1731010"/>
                  </a:cubicBezTo>
                  <a:cubicBezTo>
                    <a:pt x="6807200" y="1733550"/>
                    <a:pt x="6805930" y="1737360"/>
                    <a:pt x="6805930" y="1737360"/>
                  </a:cubicBezTo>
                  <a:cubicBezTo>
                    <a:pt x="6805930" y="1737360"/>
                    <a:pt x="6804660" y="1742440"/>
                    <a:pt x="6803390" y="1743710"/>
                  </a:cubicBezTo>
                  <a:cubicBezTo>
                    <a:pt x="6802120" y="1746250"/>
                    <a:pt x="6800850" y="1751330"/>
                    <a:pt x="6800850" y="1751330"/>
                  </a:cubicBezTo>
                  <a:cubicBezTo>
                    <a:pt x="6800850" y="1751330"/>
                    <a:pt x="6798310" y="1755140"/>
                    <a:pt x="6797040" y="1756410"/>
                  </a:cubicBezTo>
                  <a:cubicBezTo>
                    <a:pt x="6795770" y="1758950"/>
                    <a:pt x="6793230" y="1762760"/>
                    <a:pt x="6791960" y="1762760"/>
                  </a:cubicBezTo>
                  <a:cubicBezTo>
                    <a:pt x="6791960" y="1762760"/>
                    <a:pt x="6789420" y="1765300"/>
                    <a:pt x="6786880" y="1766570"/>
                  </a:cubicBezTo>
                  <a:cubicBezTo>
                    <a:pt x="6785610" y="1767840"/>
                    <a:pt x="6781800" y="1771650"/>
                    <a:pt x="6781800" y="1771650"/>
                  </a:cubicBezTo>
                  <a:cubicBezTo>
                    <a:pt x="6781800" y="1771650"/>
                    <a:pt x="6777990" y="1772920"/>
                    <a:pt x="6775450" y="1774190"/>
                  </a:cubicBezTo>
                  <a:cubicBezTo>
                    <a:pt x="6772910" y="1775460"/>
                    <a:pt x="6769100" y="1778000"/>
                    <a:pt x="6769100" y="1778000"/>
                  </a:cubicBezTo>
                  <a:cubicBezTo>
                    <a:pt x="6769100" y="1778000"/>
                    <a:pt x="6723380" y="1835150"/>
                    <a:pt x="6692900" y="1864360"/>
                  </a:cubicBezTo>
                  <a:cubicBezTo>
                    <a:pt x="6654800" y="1898650"/>
                    <a:pt x="6555740" y="1965960"/>
                    <a:pt x="6555740" y="1965960"/>
                  </a:cubicBezTo>
                  <a:moveTo>
                    <a:pt x="6764020" y="773430"/>
                  </a:moveTo>
                  <a:cubicBezTo>
                    <a:pt x="6884670" y="678180"/>
                    <a:pt x="6920230" y="673100"/>
                    <a:pt x="6935470" y="652780"/>
                  </a:cubicBezTo>
                  <a:cubicBezTo>
                    <a:pt x="6949440" y="636270"/>
                    <a:pt x="6945630" y="614680"/>
                    <a:pt x="6953250" y="588010"/>
                  </a:cubicBezTo>
                  <a:cubicBezTo>
                    <a:pt x="6964680" y="544830"/>
                    <a:pt x="7011670" y="419100"/>
                    <a:pt x="7001510" y="415290"/>
                  </a:cubicBezTo>
                  <a:cubicBezTo>
                    <a:pt x="6991350" y="410210"/>
                    <a:pt x="6917690" y="534670"/>
                    <a:pt x="6877050" y="594360"/>
                  </a:cubicBezTo>
                  <a:cubicBezTo>
                    <a:pt x="6837680" y="654050"/>
                    <a:pt x="6764020" y="773430"/>
                    <a:pt x="6764020" y="773430"/>
                  </a:cubicBezTo>
                  <a:moveTo>
                    <a:pt x="7009130" y="1164590"/>
                  </a:moveTo>
                  <a:cubicBezTo>
                    <a:pt x="7024370" y="1158240"/>
                    <a:pt x="7026910" y="1141730"/>
                    <a:pt x="7024370" y="1139190"/>
                  </a:cubicBezTo>
                  <a:cubicBezTo>
                    <a:pt x="7023100" y="1136650"/>
                    <a:pt x="7019290" y="1137920"/>
                    <a:pt x="7016750" y="1139190"/>
                  </a:cubicBezTo>
                  <a:cubicBezTo>
                    <a:pt x="7012940" y="1143000"/>
                    <a:pt x="7009130" y="1164590"/>
                    <a:pt x="7009130" y="1164590"/>
                  </a:cubicBezTo>
                  <a:moveTo>
                    <a:pt x="7077710" y="984250"/>
                  </a:moveTo>
                  <a:cubicBezTo>
                    <a:pt x="7095490" y="976630"/>
                    <a:pt x="7098030" y="976630"/>
                    <a:pt x="7099300" y="975360"/>
                  </a:cubicBezTo>
                  <a:cubicBezTo>
                    <a:pt x="7100570" y="971550"/>
                    <a:pt x="7100570" y="962660"/>
                    <a:pt x="7098030" y="961390"/>
                  </a:cubicBezTo>
                  <a:cubicBezTo>
                    <a:pt x="7096760" y="960120"/>
                    <a:pt x="7089140" y="961390"/>
                    <a:pt x="7085330" y="963930"/>
                  </a:cubicBezTo>
                  <a:cubicBezTo>
                    <a:pt x="7081520" y="967740"/>
                    <a:pt x="7077710" y="984250"/>
                    <a:pt x="7077710" y="984250"/>
                  </a:cubicBezTo>
                  <a:moveTo>
                    <a:pt x="7193280" y="890270"/>
                  </a:moveTo>
                  <a:cubicBezTo>
                    <a:pt x="7209790" y="916940"/>
                    <a:pt x="7221220" y="911860"/>
                    <a:pt x="7225030" y="906780"/>
                  </a:cubicBezTo>
                  <a:cubicBezTo>
                    <a:pt x="7230110" y="901700"/>
                    <a:pt x="7235190" y="885190"/>
                    <a:pt x="7231380" y="882650"/>
                  </a:cubicBezTo>
                  <a:cubicBezTo>
                    <a:pt x="7227570" y="877570"/>
                    <a:pt x="7193280" y="890270"/>
                    <a:pt x="7193280" y="890270"/>
                  </a:cubicBezTo>
                  <a:moveTo>
                    <a:pt x="7364730" y="1164590"/>
                  </a:moveTo>
                  <a:cubicBezTo>
                    <a:pt x="7366000" y="1163320"/>
                    <a:pt x="7368540" y="1141730"/>
                    <a:pt x="7367270" y="1140460"/>
                  </a:cubicBezTo>
                  <a:cubicBezTo>
                    <a:pt x="7367270" y="1140460"/>
                    <a:pt x="7367270" y="1140460"/>
                    <a:pt x="7367270" y="1141730"/>
                  </a:cubicBezTo>
                  <a:cubicBezTo>
                    <a:pt x="7366000" y="1143000"/>
                    <a:pt x="7364730" y="1164590"/>
                    <a:pt x="7364730" y="1164590"/>
                  </a:cubicBezTo>
                </a:path>
              </a:pathLst>
            </a:custGeom>
            <a:solidFill>
              <a:srgbClr val="FFFFFF"/>
            </a:solidFill>
            <a:ln cap="sq">
              <a:noFill/>
              <a:prstDash val="solid"/>
              <a:miter/>
            </a:ln>
          </p:spPr>
        </p:sp>
      </p:grpSp>
      <p:grpSp>
        <p:nvGrpSpPr>
          <p:cNvPr name="Group 5" id="5"/>
          <p:cNvGrpSpPr/>
          <p:nvPr/>
        </p:nvGrpSpPr>
        <p:grpSpPr>
          <a:xfrm rot="0">
            <a:off x="6066472" y="5732145"/>
            <a:ext cx="6903720" cy="3323272"/>
            <a:chOff x="0" y="0"/>
            <a:chExt cx="9204960" cy="4431030"/>
          </a:xfrm>
        </p:grpSpPr>
        <p:sp>
          <p:nvSpPr>
            <p:cNvPr name="Freeform 6" id="6"/>
            <p:cNvSpPr/>
            <p:nvPr/>
          </p:nvSpPr>
          <p:spPr>
            <a:xfrm flipH="false" flipV="false" rot="0">
              <a:off x="49530" y="45720"/>
              <a:ext cx="9105900" cy="4338320"/>
            </a:xfrm>
            <a:custGeom>
              <a:avLst/>
              <a:gdLst/>
              <a:ahLst/>
              <a:cxnLst/>
              <a:rect r="r" b="b" t="t" l="l"/>
              <a:pathLst>
                <a:path h="4338320" w="9105900">
                  <a:moveTo>
                    <a:pt x="2019300" y="1061720"/>
                  </a:moveTo>
                  <a:cubicBezTo>
                    <a:pt x="1432560" y="1106170"/>
                    <a:pt x="1206500" y="1170940"/>
                    <a:pt x="1139190" y="1160780"/>
                  </a:cubicBezTo>
                  <a:cubicBezTo>
                    <a:pt x="1118870" y="1158240"/>
                    <a:pt x="1108710" y="1150620"/>
                    <a:pt x="1099820" y="1143000"/>
                  </a:cubicBezTo>
                  <a:cubicBezTo>
                    <a:pt x="1092200" y="1135380"/>
                    <a:pt x="1087120" y="1127760"/>
                    <a:pt x="1084580" y="1117600"/>
                  </a:cubicBezTo>
                  <a:cubicBezTo>
                    <a:pt x="1082040" y="1102360"/>
                    <a:pt x="1083310" y="1080770"/>
                    <a:pt x="1096010" y="1061720"/>
                  </a:cubicBezTo>
                  <a:cubicBezTo>
                    <a:pt x="1118870" y="1026160"/>
                    <a:pt x="1193800" y="989330"/>
                    <a:pt x="1258570" y="949960"/>
                  </a:cubicBezTo>
                  <a:cubicBezTo>
                    <a:pt x="1344930" y="896620"/>
                    <a:pt x="1478280" y="820420"/>
                    <a:pt x="1576070" y="774700"/>
                  </a:cubicBezTo>
                  <a:cubicBezTo>
                    <a:pt x="1654810" y="739140"/>
                    <a:pt x="1704340" y="722630"/>
                    <a:pt x="1795780" y="692150"/>
                  </a:cubicBezTo>
                  <a:cubicBezTo>
                    <a:pt x="1939290" y="642620"/>
                    <a:pt x="2272030" y="515620"/>
                    <a:pt x="2358390" y="518160"/>
                  </a:cubicBezTo>
                  <a:cubicBezTo>
                    <a:pt x="2385060" y="518160"/>
                    <a:pt x="2399030" y="524510"/>
                    <a:pt x="2410460" y="535940"/>
                  </a:cubicBezTo>
                  <a:cubicBezTo>
                    <a:pt x="2420620" y="548640"/>
                    <a:pt x="2428240" y="570230"/>
                    <a:pt x="2424430" y="589280"/>
                  </a:cubicBezTo>
                  <a:cubicBezTo>
                    <a:pt x="2416810" y="619760"/>
                    <a:pt x="2372360" y="661670"/>
                    <a:pt x="2334260" y="694690"/>
                  </a:cubicBezTo>
                  <a:cubicBezTo>
                    <a:pt x="2287270" y="736600"/>
                    <a:pt x="2230120" y="768350"/>
                    <a:pt x="2151380" y="811530"/>
                  </a:cubicBezTo>
                  <a:cubicBezTo>
                    <a:pt x="2028190" y="880110"/>
                    <a:pt x="1748790" y="1009650"/>
                    <a:pt x="1651000" y="1051560"/>
                  </a:cubicBezTo>
                  <a:cubicBezTo>
                    <a:pt x="1612900" y="1068070"/>
                    <a:pt x="1591310" y="1080770"/>
                    <a:pt x="1568450" y="1083310"/>
                  </a:cubicBezTo>
                  <a:cubicBezTo>
                    <a:pt x="1551940" y="1084580"/>
                    <a:pt x="1536700" y="1083310"/>
                    <a:pt x="1526540" y="1074420"/>
                  </a:cubicBezTo>
                  <a:cubicBezTo>
                    <a:pt x="1512570" y="1065530"/>
                    <a:pt x="1498600" y="1042670"/>
                    <a:pt x="1497330" y="1026160"/>
                  </a:cubicBezTo>
                  <a:cubicBezTo>
                    <a:pt x="1496060" y="1009650"/>
                    <a:pt x="1503680" y="993140"/>
                    <a:pt x="1521460" y="975360"/>
                  </a:cubicBezTo>
                  <a:cubicBezTo>
                    <a:pt x="1557020" y="937260"/>
                    <a:pt x="1664970" y="904240"/>
                    <a:pt x="1753870" y="854710"/>
                  </a:cubicBezTo>
                  <a:cubicBezTo>
                    <a:pt x="1878330" y="787400"/>
                    <a:pt x="2063750" y="665480"/>
                    <a:pt x="2189480" y="599440"/>
                  </a:cubicBezTo>
                  <a:cubicBezTo>
                    <a:pt x="2280920" y="551180"/>
                    <a:pt x="2385060" y="497840"/>
                    <a:pt x="2433320" y="486410"/>
                  </a:cubicBezTo>
                  <a:cubicBezTo>
                    <a:pt x="2453640" y="481330"/>
                    <a:pt x="2465070" y="480060"/>
                    <a:pt x="2476500" y="483870"/>
                  </a:cubicBezTo>
                  <a:cubicBezTo>
                    <a:pt x="2486660" y="485140"/>
                    <a:pt x="2494280" y="490220"/>
                    <a:pt x="2500630" y="497840"/>
                  </a:cubicBezTo>
                  <a:cubicBezTo>
                    <a:pt x="2509520" y="508000"/>
                    <a:pt x="2517140" y="524510"/>
                    <a:pt x="2518410" y="537210"/>
                  </a:cubicBezTo>
                  <a:cubicBezTo>
                    <a:pt x="2519680" y="547370"/>
                    <a:pt x="2518410" y="556260"/>
                    <a:pt x="2513330" y="565150"/>
                  </a:cubicBezTo>
                  <a:cubicBezTo>
                    <a:pt x="2508250" y="576580"/>
                    <a:pt x="2499360" y="589280"/>
                    <a:pt x="2482850" y="595630"/>
                  </a:cubicBezTo>
                  <a:cubicBezTo>
                    <a:pt x="2449830" y="609600"/>
                    <a:pt x="2388870" y="585470"/>
                    <a:pt x="2307590" y="599440"/>
                  </a:cubicBezTo>
                  <a:cubicBezTo>
                    <a:pt x="2109470" y="633730"/>
                    <a:pt x="1403350" y="920750"/>
                    <a:pt x="1309370" y="928370"/>
                  </a:cubicBezTo>
                  <a:cubicBezTo>
                    <a:pt x="1294130" y="929640"/>
                    <a:pt x="1290320" y="929640"/>
                    <a:pt x="1281430" y="924560"/>
                  </a:cubicBezTo>
                  <a:cubicBezTo>
                    <a:pt x="1271270" y="919480"/>
                    <a:pt x="1257300" y="908050"/>
                    <a:pt x="1252220" y="896620"/>
                  </a:cubicBezTo>
                  <a:cubicBezTo>
                    <a:pt x="1245870" y="885190"/>
                    <a:pt x="1245870" y="867410"/>
                    <a:pt x="1248410" y="855980"/>
                  </a:cubicBezTo>
                  <a:cubicBezTo>
                    <a:pt x="1249680" y="847090"/>
                    <a:pt x="1250950" y="840740"/>
                    <a:pt x="1261110" y="831850"/>
                  </a:cubicBezTo>
                  <a:cubicBezTo>
                    <a:pt x="1292860" y="802640"/>
                    <a:pt x="1412240" y="751840"/>
                    <a:pt x="1526540" y="716280"/>
                  </a:cubicBezTo>
                  <a:cubicBezTo>
                    <a:pt x="1720850" y="655320"/>
                    <a:pt x="2147570" y="590550"/>
                    <a:pt x="2330450" y="557530"/>
                  </a:cubicBezTo>
                  <a:cubicBezTo>
                    <a:pt x="2425700" y="539750"/>
                    <a:pt x="2503170" y="515620"/>
                    <a:pt x="2546350" y="521970"/>
                  </a:cubicBezTo>
                  <a:cubicBezTo>
                    <a:pt x="2565400" y="524510"/>
                    <a:pt x="2575560" y="529590"/>
                    <a:pt x="2585720" y="541020"/>
                  </a:cubicBezTo>
                  <a:cubicBezTo>
                    <a:pt x="2595880" y="552450"/>
                    <a:pt x="2603500" y="579120"/>
                    <a:pt x="2600960" y="595630"/>
                  </a:cubicBezTo>
                  <a:cubicBezTo>
                    <a:pt x="2599690" y="609600"/>
                    <a:pt x="2592070" y="618490"/>
                    <a:pt x="2578100" y="632460"/>
                  </a:cubicBezTo>
                  <a:cubicBezTo>
                    <a:pt x="2545080" y="662940"/>
                    <a:pt x="2463800" y="695960"/>
                    <a:pt x="2369820" y="744220"/>
                  </a:cubicBezTo>
                  <a:cubicBezTo>
                    <a:pt x="2181860" y="840740"/>
                    <a:pt x="1615440" y="1153160"/>
                    <a:pt x="1511300" y="1168400"/>
                  </a:cubicBezTo>
                  <a:cubicBezTo>
                    <a:pt x="1488440" y="1170940"/>
                    <a:pt x="1480820" y="1167130"/>
                    <a:pt x="1469390" y="1160780"/>
                  </a:cubicBezTo>
                  <a:cubicBezTo>
                    <a:pt x="1457960" y="1154430"/>
                    <a:pt x="1446530" y="1140460"/>
                    <a:pt x="1442720" y="1127760"/>
                  </a:cubicBezTo>
                  <a:cubicBezTo>
                    <a:pt x="1438910" y="1115060"/>
                    <a:pt x="1441450" y="1097280"/>
                    <a:pt x="1445260" y="1085850"/>
                  </a:cubicBezTo>
                  <a:cubicBezTo>
                    <a:pt x="1449070" y="1076960"/>
                    <a:pt x="1450340" y="1073150"/>
                    <a:pt x="1463040" y="1062990"/>
                  </a:cubicBezTo>
                  <a:cubicBezTo>
                    <a:pt x="1530350" y="1005840"/>
                    <a:pt x="2137410" y="703580"/>
                    <a:pt x="2252980" y="628650"/>
                  </a:cubicBezTo>
                  <a:cubicBezTo>
                    <a:pt x="2287270" y="605790"/>
                    <a:pt x="2296160" y="588010"/>
                    <a:pt x="2316480" y="579120"/>
                  </a:cubicBezTo>
                  <a:cubicBezTo>
                    <a:pt x="2330450" y="574040"/>
                    <a:pt x="2346960" y="572770"/>
                    <a:pt x="2358390" y="574040"/>
                  </a:cubicBezTo>
                  <a:cubicBezTo>
                    <a:pt x="2368550" y="576580"/>
                    <a:pt x="2377440" y="580390"/>
                    <a:pt x="2385060" y="588010"/>
                  </a:cubicBezTo>
                  <a:cubicBezTo>
                    <a:pt x="2393950" y="599440"/>
                    <a:pt x="2406650" y="623570"/>
                    <a:pt x="2404110" y="640080"/>
                  </a:cubicBezTo>
                  <a:cubicBezTo>
                    <a:pt x="2402840" y="656590"/>
                    <a:pt x="2388870" y="680720"/>
                    <a:pt x="2372360" y="687070"/>
                  </a:cubicBezTo>
                  <a:cubicBezTo>
                    <a:pt x="2353310" y="693420"/>
                    <a:pt x="2334260" y="664210"/>
                    <a:pt x="2294890" y="666750"/>
                  </a:cubicBezTo>
                  <a:cubicBezTo>
                    <a:pt x="2151380" y="679450"/>
                    <a:pt x="1450340" y="1054100"/>
                    <a:pt x="1337310" y="1079500"/>
                  </a:cubicBezTo>
                  <a:cubicBezTo>
                    <a:pt x="1314450" y="1084580"/>
                    <a:pt x="1306830" y="1087120"/>
                    <a:pt x="1294130" y="1082040"/>
                  </a:cubicBezTo>
                  <a:cubicBezTo>
                    <a:pt x="1278890" y="1075690"/>
                    <a:pt x="1259840" y="1056640"/>
                    <a:pt x="1254760" y="1041400"/>
                  </a:cubicBezTo>
                  <a:cubicBezTo>
                    <a:pt x="1249680" y="1028700"/>
                    <a:pt x="1250950" y="1010920"/>
                    <a:pt x="1257300" y="998220"/>
                  </a:cubicBezTo>
                  <a:cubicBezTo>
                    <a:pt x="1262380" y="985520"/>
                    <a:pt x="1271270" y="980440"/>
                    <a:pt x="1287780" y="967740"/>
                  </a:cubicBezTo>
                  <a:cubicBezTo>
                    <a:pt x="1338580" y="932180"/>
                    <a:pt x="1483360" y="868680"/>
                    <a:pt x="1616710" y="811530"/>
                  </a:cubicBezTo>
                  <a:cubicBezTo>
                    <a:pt x="1813560" y="726440"/>
                    <a:pt x="2263140" y="543560"/>
                    <a:pt x="2358390" y="525780"/>
                  </a:cubicBezTo>
                  <a:cubicBezTo>
                    <a:pt x="2379980" y="520700"/>
                    <a:pt x="2387600" y="520700"/>
                    <a:pt x="2399030" y="524510"/>
                  </a:cubicBezTo>
                  <a:cubicBezTo>
                    <a:pt x="2407920" y="527050"/>
                    <a:pt x="2416810" y="532130"/>
                    <a:pt x="2421890" y="539750"/>
                  </a:cubicBezTo>
                  <a:cubicBezTo>
                    <a:pt x="2430780" y="551180"/>
                    <a:pt x="2438400" y="577850"/>
                    <a:pt x="2435860" y="591820"/>
                  </a:cubicBezTo>
                  <a:cubicBezTo>
                    <a:pt x="2433320" y="605790"/>
                    <a:pt x="2429510" y="610870"/>
                    <a:pt x="2413000" y="626110"/>
                  </a:cubicBezTo>
                  <a:cubicBezTo>
                    <a:pt x="2312670" y="725170"/>
                    <a:pt x="1268730" y="1421130"/>
                    <a:pt x="1135380" y="1459230"/>
                  </a:cubicBezTo>
                  <a:cubicBezTo>
                    <a:pt x="1112520" y="1465580"/>
                    <a:pt x="1104900" y="1463040"/>
                    <a:pt x="1092200" y="1457960"/>
                  </a:cubicBezTo>
                  <a:cubicBezTo>
                    <a:pt x="1079500" y="1452880"/>
                    <a:pt x="1066800" y="1440180"/>
                    <a:pt x="1061720" y="1428750"/>
                  </a:cubicBezTo>
                  <a:cubicBezTo>
                    <a:pt x="1055370" y="1416050"/>
                    <a:pt x="1054100" y="1398270"/>
                    <a:pt x="1057910" y="1385570"/>
                  </a:cubicBezTo>
                  <a:cubicBezTo>
                    <a:pt x="1061720" y="1372870"/>
                    <a:pt x="1066800" y="1366520"/>
                    <a:pt x="1083310" y="1351280"/>
                  </a:cubicBezTo>
                  <a:cubicBezTo>
                    <a:pt x="1150620" y="1287780"/>
                    <a:pt x="1465580" y="1088390"/>
                    <a:pt x="1687830" y="955040"/>
                  </a:cubicBezTo>
                  <a:cubicBezTo>
                    <a:pt x="1946910" y="798830"/>
                    <a:pt x="2451100" y="560070"/>
                    <a:pt x="2546350" y="482600"/>
                  </a:cubicBezTo>
                  <a:cubicBezTo>
                    <a:pt x="2569210" y="464820"/>
                    <a:pt x="2569210" y="449580"/>
                    <a:pt x="2581910" y="441960"/>
                  </a:cubicBezTo>
                  <a:cubicBezTo>
                    <a:pt x="2590800" y="435610"/>
                    <a:pt x="2599690" y="434340"/>
                    <a:pt x="2609850" y="434340"/>
                  </a:cubicBezTo>
                  <a:cubicBezTo>
                    <a:pt x="2618740" y="434340"/>
                    <a:pt x="2628900" y="436880"/>
                    <a:pt x="2637790" y="441960"/>
                  </a:cubicBezTo>
                  <a:cubicBezTo>
                    <a:pt x="2647950" y="448310"/>
                    <a:pt x="2660650" y="461010"/>
                    <a:pt x="2665730" y="473710"/>
                  </a:cubicBezTo>
                  <a:cubicBezTo>
                    <a:pt x="2669540" y="485140"/>
                    <a:pt x="2669540" y="502920"/>
                    <a:pt x="2665730" y="515620"/>
                  </a:cubicBezTo>
                  <a:cubicBezTo>
                    <a:pt x="2660650" y="528320"/>
                    <a:pt x="2653030" y="538480"/>
                    <a:pt x="2636520" y="547370"/>
                  </a:cubicBezTo>
                  <a:cubicBezTo>
                    <a:pt x="2598420" y="568960"/>
                    <a:pt x="2486660" y="563880"/>
                    <a:pt x="2404110" y="585470"/>
                  </a:cubicBezTo>
                  <a:cubicBezTo>
                    <a:pt x="2307590" y="610870"/>
                    <a:pt x="2197100" y="659130"/>
                    <a:pt x="2094230" y="699770"/>
                  </a:cubicBezTo>
                  <a:cubicBezTo>
                    <a:pt x="1993900" y="739140"/>
                    <a:pt x="1901190" y="773430"/>
                    <a:pt x="1795780" y="824230"/>
                  </a:cubicBezTo>
                  <a:cubicBezTo>
                    <a:pt x="1667510" y="885190"/>
                    <a:pt x="1452880" y="1029970"/>
                    <a:pt x="1385570" y="1042670"/>
                  </a:cubicBezTo>
                  <a:cubicBezTo>
                    <a:pt x="1365250" y="1047750"/>
                    <a:pt x="1355090" y="1043940"/>
                    <a:pt x="1343660" y="1038860"/>
                  </a:cubicBezTo>
                  <a:cubicBezTo>
                    <a:pt x="1334770" y="1035050"/>
                    <a:pt x="1327150" y="1028700"/>
                    <a:pt x="1322070" y="1021080"/>
                  </a:cubicBezTo>
                  <a:cubicBezTo>
                    <a:pt x="1315720" y="1010920"/>
                    <a:pt x="1309370" y="993140"/>
                    <a:pt x="1310640" y="980440"/>
                  </a:cubicBezTo>
                  <a:cubicBezTo>
                    <a:pt x="1311910" y="966470"/>
                    <a:pt x="1316990" y="956310"/>
                    <a:pt x="1329690" y="942340"/>
                  </a:cubicBezTo>
                  <a:cubicBezTo>
                    <a:pt x="1353820" y="911860"/>
                    <a:pt x="1422400" y="863600"/>
                    <a:pt x="1477010" y="831850"/>
                  </a:cubicBezTo>
                  <a:cubicBezTo>
                    <a:pt x="1536700" y="796290"/>
                    <a:pt x="1609090" y="775970"/>
                    <a:pt x="1676400" y="741680"/>
                  </a:cubicBezTo>
                  <a:cubicBezTo>
                    <a:pt x="1748790" y="702310"/>
                    <a:pt x="1852930" y="623570"/>
                    <a:pt x="1898650" y="605790"/>
                  </a:cubicBezTo>
                  <a:cubicBezTo>
                    <a:pt x="1916430" y="599440"/>
                    <a:pt x="1926590" y="596900"/>
                    <a:pt x="1940560" y="598170"/>
                  </a:cubicBezTo>
                  <a:cubicBezTo>
                    <a:pt x="1953260" y="600710"/>
                    <a:pt x="1968500" y="609600"/>
                    <a:pt x="1976120" y="621030"/>
                  </a:cubicBezTo>
                  <a:cubicBezTo>
                    <a:pt x="1985010" y="631190"/>
                    <a:pt x="1990090" y="647700"/>
                    <a:pt x="1988820" y="661670"/>
                  </a:cubicBezTo>
                  <a:cubicBezTo>
                    <a:pt x="1988820" y="674370"/>
                    <a:pt x="1985010" y="684530"/>
                    <a:pt x="1971040" y="699770"/>
                  </a:cubicBezTo>
                  <a:cubicBezTo>
                    <a:pt x="1931670" y="748030"/>
                    <a:pt x="1789430" y="829310"/>
                    <a:pt x="1644650" y="920750"/>
                  </a:cubicBezTo>
                  <a:cubicBezTo>
                    <a:pt x="1371600" y="1092200"/>
                    <a:pt x="636270" y="1572260"/>
                    <a:pt x="444500" y="1624330"/>
                  </a:cubicBezTo>
                  <a:cubicBezTo>
                    <a:pt x="388620" y="1638300"/>
                    <a:pt x="351790" y="1606550"/>
                    <a:pt x="330200" y="1623060"/>
                  </a:cubicBezTo>
                  <a:cubicBezTo>
                    <a:pt x="311150" y="1637030"/>
                    <a:pt x="322580" y="1692910"/>
                    <a:pt x="308610" y="1704340"/>
                  </a:cubicBezTo>
                  <a:cubicBezTo>
                    <a:pt x="297180" y="1713230"/>
                    <a:pt x="279400" y="1711960"/>
                    <a:pt x="266700" y="1708150"/>
                  </a:cubicBezTo>
                  <a:cubicBezTo>
                    <a:pt x="254000" y="1704340"/>
                    <a:pt x="240030" y="1694180"/>
                    <a:pt x="233680" y="1682750"/>
                  </a:cubicBezTo>
                  <a:cubicBezTo>
                    <a:pt x="226060" y="1671320"/>
                    <a:pt x="223520" y="1654810"/>
                    <a:pt x="224790" y="1642110"/>
                  </a:cubicBezTo>
                  <a:cubicBezTo>
                    <a:pt x="227330" y="1629410"/>
                    <a:pt x="231140" y="1620520"/>
                    <a:pt x="246380" y="1605280"/>
                  </a:cubicBezTo>
                  <a:cubicBezTo>
                    <a:pt x="308610" y="1546860"/>
                    <a:pt x="629920" y="1385570"/>
                    <a:pt x="830580" y="1287780"/>
                  </a:cubicBezTo>
                  <a:cubicBezTo>
                    <a:pt x="1035050" y="1187450"/>
                    <a:pt x="1226820" y="1111250"/>
                    <a:pt x="1461770" y="1013460"/>
                  </a:cubicBezTo>
                  <a:cubicBezTo>
                    <a:pt x="1753870" y="891540"/>
                    <a:pt x="2358390" y="628650"/>
                    <a:pt x="2452370" y="614680"/>
                  </a:cubicBezTo>
                  <a:cubicBezTo>
                    <a:pt x="2467610" y="613410"/>
                    <a:pt x="2470150" y="614680"/>
                    <a:pt x="2479040" y="618490"/>
                  </a:cubicBezTo>
                  <a:cubicBezTo>
                    <a:pt x="2490470" y="622300"/>
                    <a:pt x="2504440" y="633730"/>
                    <a:pt x="2510790" y="643890"/>
                  </a:cubicBezTo>
                  <a:cubicBezTo>
                    <a:pt x="2517140" y="655320"/>
                    <a:pt x="2518410" y="671830"/>
                    <a:pt x="2515870" y="684530"/>
                  </a:cubicBezTo>
                  <a:cubicBezTo>
                    <a:pt x="2513330" y="697230"/>
                    <a:pt x="2505710" y="708660"/>
                    <a:pt x="2494280" y="718820"/>
                  </a:cubicBezTo>
                  <a:cubicBezTo>
                    <a:pt x="2473960" y="732790"/>
                    <a:pt x="2444750" y="732790"/>
                    <a:pt x="2399030" y="750570"/>
                  </a:cubicBezTo>
                  <a:cubicBezTo>
                    <a:pt x="2269490" y="803910"/>
                    <a:pt x="1906270" y="976630"/>
                    <a:pt x="1667510" y="1097280"/>
                  </a:cubicBezTo>
                  <a:cubicBezTo>
                    <a:pt x="1432560" y="1215390"/>
                    <a:pt x="1068070" y="1438910"/>
                    <a:pt x="975360" y="1464310"/>
                  </a:cubicBezTo>
                  <a:cubicBezTo>
                    <a:pt x="953770" y="1470660"/>
                    <a:pt x="944880" y="1471930"/>
                    <a:pt x="932180" y="1468120"/>
                  </a:cubicBezTo>
                  <a:cubicBezTo>
                    <a:pt x="919480" y="1464310"/>
                    <a:pt x="905510" y="1452880"/>
                    <a:pt x="899160" y="1441450"/>
                  </a:cubicBezTo>
                  <a:cubicBezTo>
                    <a:pt x="891540" y="1430020"/>
                    <a:pt x="887730" y="1412240"/>
                    <a:pt x="890270" y="1399540"/>
                  </a:cubicBezTo>
                  <a:cubicBezTo>
                    <a:pt x="892810" y="1386840"/>
                    <a:pt x="899160" y="1375410"/>
                    <a:pt x="913130" y="1362710"/>
                  </a:cubicBezTo>
                  <a:cubicBezTo>
                    <a:pt x="941070" y="1336040"/>
                    <a:pt x="1000760" y="1319530"/>
                    <a:pt x="1075690" y="1275080"/>
                  </a:cubicBezTo>
                  <a:cubicBezTo>
                    <a:pt x="1258570" y="1167130"/>
                    <a:pt x="1871980" y="727710"/>
                    <a:pt x="1993900" y="684530"/>
                  </a:cubicBezTo>
                  <a:cubicBezTo>
                    <a:pt x="2021840" y="674370"/>
                    <a:pt x="2034540" y="674370"/>
                    <a:pt x="2048510" y="678180"/>
                  </a:cubicBezTo>
                  <a:cubicBezTo>
                    <a:pt x="2058670" y="680720"/>
                    <a:pt x="2066290" y="685800"/>
                    <a:pt x="2072640" y="693420"/>
                  </a:cubicBezTo>
                  <a:cubicBezTo>
                    <a:pt x="2080260" y="703580"/>
                    <a:pt x="2087880" y="720090"/>
                    <a:pt x="2086610" y="732790"/>
                  </a:cubicBezTo>
                  <a:cubicBezTo>
                    <a:pt x="2085340" y="749300"/>
                    <a:pt x="2078990" y="768350"/>
                    <a:pt x="2061210" y="782320"/>
                  </a:cubicBezTo>
                  <a:cubicBezTo>
                    <a:pt x="2024380" y="808990"/>
                    <a:pt x="1936750" y="792480"/>
                    <a:pt x="1835150" y="821690"/>
                  </a:cubicBezTo>
                  <a:cubicBezTo>
                    <a:pt x="1600200" y="887730"/>
                    <a:pt x="942340" y="1183640"/>
                    <a:pt x="711200" y="1266190"/>
                  </a:cubicBezTo>
                  <a:cubicBezTo>
                    <a:pt x="609600" y="1301750"/>
                    <a:pt x="527050" y="1337310"/>
                    <a:pt x="490220" y="1337310"/>
                  </a:cubicBezTo>
                  <a:cubicBezTo>
                    <a:pt x="477520" y="1336040"/>
                    <a:pt x="472440" y="1333500"/>
                    <a:pt x="464820" y="1327150"/>
                  </a:cubicBezTo>
                  <a:cubicBezTo>
                    <a:pt x="454660" y="1319530"/>
                    <a:pt x="444500" y="1305560"/>
                    <a:pt x="440690" y="1294130"/>
                  </a:cubicBezTo>
                  <a:cubicBezTo>
                    <a:pt x="438150" y="1281430"/>
                    <a:pt x="440690" y="1263650"/>
                    <a:pt x="445770" y="1253490"/>
                  </a:cubicBezTo>
                  <a:cubicBezTo>
                    <a:pt x="449580" y="1244600"/>
                    <a:pt x="453390" y="1242060"/>
                    <a:pt x="463550" y="1233170"/>
                  </a:cubicBezTo>
                  <a:cubicBezTo>
                    <a:pt x="494030" y="1205230"/>
                    <a:pt x="593090" y="1135380"/>
                    <a:pt x="664210" y="1090930"/>
                  </a:cubicBezTo>
                  <a:cubicBezTo>
                    <a:pt x="739140" y="1042670"/>
                    <a:pt x="816610" y="1003300"/>
                    <a:pt x="902970" y="956310"/>
                  </a:cubicBezTo>
                  <a:cubicBezTo>
                    <a:pt x="1004570" y="901700"/>
                    <a:pt x="1129030" y="834390"/>
                    <a:pt x="1235710" y="784860"/>
                  </a:cubicBezTo>
                  <a:cubicBezTo>
                    <a:pt x="1329690" y="740410"/>
                    <a:pt x="1413510" y="707390"/>
                    <a:pt x="1507490" y="671830"/>
                  </a:cubicBezTo>
                  <a:cubicBezTo>
                    <a:pt x="1607820" y="632460"/>
                    <a:pt x="1761490" y="557530"/>
                    <a:pt x="1822450" y="560070"/>
                  </a:cubicBezTo>
                  <a:cubicBezTo>
                    <a:pt x="1846580" y="561340"/>
                    <a:pt x="1863090" y="571500"/>
                    <a:pt x="1873250" y="584200"/>
                  </a:cubicBezTo>
                  <a:cubicBezTo>
                    <a:pt x="1882140" y="594360"/>
                    <a:pt x="1885950" y="612140"/>
                    <a:pt x="1885950" y="624840"/>
                  </a:cubicBezTo>
                  <a:cubicBezTo>
                    <a:pt x="1885950" y="635000"/>
                    <a:pt x="1884680" y="641350"/>
                    <a:pt x="1877060" y="652780"/>
                  </a:cubicBezTo>
                  <a:cubicBezTo>
                    <a:pt x="1858010" y="680720"/>
                    <a:pt x="1805940" y="712470"/>
                    <a:pt x="1728470" y="769620"/>
                  </a:cubicBezTo>
                  <a:cubicBezTo>
                    <a:pt x="1482090" y="952500"/>
                    <a:pt x="326390" y="1704340"/>
                    <a:pt x="149860" y="1869440"/>
                  </a:cubicBezTo>
                  <a:cubicBezTo>
                    <a:pt x="107950" y="1907540"/>
                    <a:pt x="105410" y="1941830"/>
                    <a:pt x="83820" y="1951990"/>
                  </a:cubicBezTo>
                  <a:cubicBezTo>
                    <a:pt x="68580" y="1958340"/>
                    <a:pt x="53340" y="1957070"/>
                    <a:pt x="40640" y="1951990"/>
                  </a:cubicBezTo>
                  <a:cubicBezTo>
                    <a:pt x="27940" y="1948180"/>
                    <a:pt x="15240" y="1935480"/>
                    <a:pt x="8890" y="1924050"/>
                  </a:cubicBezTo>
                  <a:cubicBezTo>
                    <a:pt x="2540" y="1912620"/>
                    <a:pt x="0" y="1894840"/>
                    <a:pt x="3810" y="1882140"/>
                  </a:cubicBezTo>
                  <a:cubicBezTo>
                    <a:pt x="6350" y="1869440"/>
                    <a:pt x="12700" y="1858010"/>
                    <a:pt x="27940" y="1846580"/>
                  </a:cubicBezTo>
                  <a:cubicBezTo>
                    <a:pt x="62230" y="1818640"/>
                    <a:pt x="156210" y="1798320"/>
                    <a:pt x="246380" y="1758950"/>
                  </a:cubicBezTo>
                  <a:cubicBezTo>
                    <a:pt x="396240" y="1692910"/>
                    <a:pt x="645160" y="1568450"/>
                    <a:pt x="839470" y="1470660"/>
                  </a:cubicBezTo>
                  <a:cubicBezTo>
                    <a:pt x="1029970" y="1375410"/>
                    <a:pt x="1219200" y="1278890"/>
                    <a:pt x="1398270" y="1182370"/>
                  </a:cubicBezTo>
                  <a:cubicBezTo>
                    <a:pt x="1568450" y="1090930"/>
                    <a:pt x="1717040" y="998220"/>
                    <a:pt x="1889760" y="908050"/>
                  </a:cubicBezTo>
                  <a:cubicBezTo>
                    <a:pt x="2076450" y="808990"/>
                    <a:pt x="2388870" y="636270"/>
                    <a:pt x="2481580" y="617220"/>
                  </a:cubicBezTo>
                  <a:cubicBezTo>
                    <a:pt x="2508250" y="612140"/>
                    <a:pt x="2520950" y="612140"/>
                    <a:pt x="2534920" y="619760"/>
                  </a:cubicBezTo>
                  <a:cubicBezTo>
                    <a:pt x="2548890" y="627380"/>
                    <a:pt x="2560320" y="651510"/>
                    <a:pt x="2562860" y="664210"/>
                  </a:cubicBezTo>
                  <a:cubicBezTo>
                    <a:pt x="2565400" y="674370"/>
                    <a:pt x="2562860" y="683260"/>
                    <a:pt x="2559050" y="692150"/>
                  </a:cubicBezTo>
                  <a:cubicBezTo>
                    <a:pt x="2552700" y="702310"/>
                    <a:pt x="2547620" y="709930"/>
                    <a:pt x="2529840" y="721360"/>
                  </a:cubicBezTo>
                  <a:cubicBezTo>
                    <a:pt x="2475230" y="755650"/>
                    <a:pt x="2288540" y="797560"/>
                    <a:pt x="2133600" y="867410"/>
                  </a:cubicBezTo>
                  <a:cubicBezTo>
                    <a:pt x="1901190" y="971550"/>
                    <a:pt x="1560830" y="1158240"/>
                    <a:pt x="1283970" y="1318260"/>
                  </a:cubicBezTo>
                  <a:cubicBezTo>
                    <a:pt x="1007110" y="1479550"/>
                    <a:pt x="582930" y="1807210"/>
                    <a:pt x="471170" y="1828800"/>
                  </a:cubicBezTo>
                  <a:cubicBezTo>
                    <a:pt x="444500" y="1833880"/>
                    <a:pt x="431800" y="1827530"/>
                    <a:pt x="419100" y="1819910"/>
                  </a:cubicBezTo>
                  <a:cubicBezTo>
                    <a:pt x="407670" y="1812290"/>
                    <a:pt x="400050" y="1795780"/>
                    <a:pt x="397510" y="1784350"/>
                  </a:cubicBezTo>
                  <a:cubicBezTo>
                    <a:pt x="394970" y="1775460"/>
                    <a:pt x="393700" y="1769110"/>
                    <a:pt x="398780" y="1757680"/>
                  </a:cubicBezTo>
                  <a:cubicBezTo>
                    <a:pt x="415290" y="1719580"/>
                    <a:pt x="500380" y="1630680"/>
                    <a:pt x="584200" y="1555750"/>
                  </a:cubicBezTo>
                  <a:cubicBezTo>
                    <a:pt x="721360" y="1432560"/>
                    <a:pt x="1010920" y="1234440"/>
                    <a:pt x="1172210" y="1123950"/>
                  </a:cubicBezTo>
                  <a:cubicBezTo>
                    <a:pt x="1280160" y="1050290"/>
                    <a:pt x="1362710" y="996950"/>
                    <a:pt x="1449070" y="946150"/>
                  </a:cubicBezTo>
                  <a:cubicBezTo>
                    <a:pt x="1522730" y="904240"/>
                    <a:pt x="1610360" y="839470"/>
                    <a:pt x="1656080" y="836930"/>
                  </a:cubicBezTo>
                  <a:cubicBezTo>
                    <a:pt x="1677670" y="836930"/>
                    <a:pt x="1694180" y="845820"/>
                    <a:pt x="1704340" y="857250"/>
                  </a:cubicBezTo>
                  <a:cubicBezTo>
                    <a:pt x="1714500" y="869950"/>
                    <a:pt x="1718310" y="895350"/>
                    <a:pt x="1715770" y="909320"/>
                  </a:cubicBezTo>
                  <a:cubicBezTo>
                    <a:pt x="1713230" y="923290"/>
                    <a:pt x="1705610" y="932180"/>
                    <a:pt x="1691640" y="942340"/>
                  </a:cubicBezTo>
                  <a:cubicBezTo>
                    <a:pt x="1659890" y="963930"/>
                    <a:pt x="1590040" y="963930"/>
                    <a:pt x="1511300" y="995680"/>
                  </a:cubicBezTo>
                  <a:cubicBezTo>
                    <a:pt x="1341120" y="1064260"/>
                    <a:pt x="838200" y="1370330"/>
                    <a:pt x="741680" y="1399540"/>
                  </a:cubicBezTo>
                  <a:cubicBezTo>
                    <a:pt x="720090" y="1405890"/>
                    <a:pt x="713740" y="1408430"/>
                    <a:pt x="701040" y="1404620"/>
                  </a:cubicBezTo>
                  <a:cubicBezTo>
                    <a:pt x="685800" y="1399540"/>
                    <a:pt x="666750" y="1381760"/>
                    <a:pt x="660400" y="1367790"/>
                  </a:cubicBezTo>
                  <a:cubicBezTo>
                    <a:pt x="655320" y="1355090"/>
                    <a:pt x="656590" y="1338580"/>
                    <a:pt x="661670" y="1327150"/>
                  </a:cubicBezTo>
                  <a:cubicBezTo>
                    <a:pt x="665480" y="1314450"/>
                    <a:pt x="670560" y="1310640"/>
                    <a:pt x="688340" y="1296670"/>
                  </a:cubicBezTo>
                  <a:cubicBezTo>
                    <a:pt x="810260" y="1205230"/>
                    <a:pt x="1780540" y="750570"/>
                    <a:pt x="2266950" y="523240"/>
                  </a:cubicBezTo>
                  <a:cubicBezTo>
                    <a:pt x="2680970" y="328930"/>
                    <a:pt x="3300730" y="20320"/>
                    <a:pt x="3422650" y="5080"/>
                  </a:cubicBezTo>
                  <a:cubicBezTo>
                    <a:pt x="3444240" y="2540"/>
                    <a:pt x="3451860" y="7620"/>
                    <a:pt x="3462020" y="12700"/>
                  </a:cubicBezTo>
                  <a:cubicBezTo>
                    <a:pt x="3470910" y="16510"/>
                    <a:pt x="3477260" y="22860"/>
                    <a:pt x="3481070" y="31750"/>
                  </a:cubicBezTo>
                  <a:cubicBezTo>
                    <a:pt x="3487420" y="41910"/>
                    <a:pt x="3489960" y="59690"/>
                    <a:pt x="3488690" y="72390"/>
                  </a:cubicBezTo>
                  <a:cubicBezTo>
                    <a:pt x="3487420" y="81280"/>
                    <a:pt x="3486150" y="85090"/>
                    <a:pt x="3477260" y="96520"/>
                  </a:cubicBezTo>
                  <a:cubicBezTo>
                    <a:pt x="3442970" y="142240"/>
                    <a:pt x="3295650" y="270510"/>
                    <a:pt x="3149600" y="381000"/>
                  </a:cubicBezTo>
                  <a:cubicBezTo>
                    <a:pt x="2900680" y="568960"/>
                    <a:pt x="2414270" y="869950"/>
                    <a:pt x="2080260" y="1079500"/>
                  </a:cubicBezTo>
                  <a:cubicBezTo>
                    <a:pt x="1794510" y="1261110"/>
                    <a:pt x="1440180" y="1463040"/>
                    <a:pt x="1273810" y="1572260"/>
                  </a:cubicBezTo>
                  <a:cubicBezTo>
                    <a:pt x="1196340" y="1623060"/>
                    <a:pt x="1154430" y="1666240"/>
                    <a:pt x="1108710" y="1689100"/>
                  </a:cubicBezTo>
                  <a:cubicBezTo>
                    <a:pt x="1080770" y="1703070"/>
                    <a:pt x="1054100" y="1713230"/>
                    <a:pt x="1036320" y="1711960"/>
                  </a:cubicBezTo>
                  <a:cubicBezTo>
                    <a:pt x="1024890" y="1711960"/>
                    <a:pt x="1017270" y="1708150"/>
                    <a:pt x="1009650" y="1703070"/>
                  </a:cubicBezTo>
                  <a:cubicBezTo>
                    <a:pt x="999490" y="1695450"/>
                    <a:pt x="988060" y="1681480"/>
                    <a:pt x="985520" y="1667510"/>
                  </a:cubicBezTo>
                  <a:cubicBezTo>
                    <a:pt x="982980" y="1652270"/>
                    <a:pt x="982980" y="1633220"/>
                    <a:pt x="998220" y="1614170"/>
                  </a:cubicBezTo>
                  <a:cubicBezTo>
                    <a:pt x="1032510" y="1570990"/>
                    <a:pt x="1160780" y="1527810"/>
                    <a:pt x="1271270" y="1479550"/>
                  </a:cubicBezTo>
                  <a:cubicBezTo>
                    <a:pt x="1432560" y="1408430"/>
                    <a:pt x="1640840" y="1325880"/>
                    <a:pt x="1880870" y="1247140"/>
                  </a:cubicBezTo>
                  <a:cubicBezTo>
                    <a:pt x="2212340" y="1136650"/>
                    <a:pt x="2684780" y="998220"/>
                    <a:pt x="3084830" y="905510"/>
                  </a:cubicBezTo>
                  <a:cubicBezTo>
                    <a:pt x="3474720" y="815340"/>
                    <a:pt x="3888740" y="751840"/>
                    <a:pt x="4250690" y="695960"/>
                  </a:cubicBezTo>
                  <a:cubicBezTo>
                    <a:pt x="4563110" y="647700"/>
                    <a:pt x="4839970" y="613410"/>
                    <a:pt x="5128260" y="581660"/>
                  </a:cubicBezTo>
                  <a:cubicBezTo>
                    <a:pt x="5405120" y="551180"/>
                    <a:pt x="5679440" y="528320"/>
                    <a:pt x="5947410" y="508000"/>
                  </a:cubicBezTo>
                  <a:cubicBezTo>
                    <a:pt x="6207760" y="488950"/>
                    <a:pt x="6549390" y="452120"/>
                    <a:pt x="6714490" y="462280"/>
                  </a:cubicBezTo>
                  <a:cubicBezTo>
                    <a:pt x="6794500" y="467360"/>
                    <a:pt x="6873240" y="468630"/>
                    <a:pt x="6889750" y="495300"/>
                  </a:cubicBezTo>
                  <a:cubicBezTo>
                    <a:pt x="6901180" y="514350"/>
                    <a:pt x="6894830" y="546100"/>
                    <a:pt x="6865620" y="574040"/>
                  </a:cubicBezTo>
                  <a:cubicBezTo>
                    <a:pt x="6729730" y="708660"/>
                    <a:pt x="5535930" y="937260"/>
                    <a:pt x="5050790" y="1104900"/>
                  </a:cubicBezTo>
                  <a:cubicBezTo>
                    <a:pt x="4715510" y="1219200"/>
                    <a:pt x="4316730" y="1427480"/>
                    <a:pt x="4215130" y="1435100"/>
                  </a:cubicBezTo>
                  <a:cubicBezTo>
                    <a:pt x="4192270" y="1436370"/>
                    <a:pt x="4183380" y="1431290"/>
                    <a:pt x="4173220" y="1424940"/>
                  </a:cubicBezTo>
                  <a:cubicBezTo>
                    <a:pt x="4164330" y="1419860"/>
                    <a:pt x="4157980" y="1412240"/>
                    <a:pt x="4154170" y="1403350"/>
                  </a:cubicBezTo>
                  <a:cubicBezTo>
                    <a:pt x="4149090" y="1389380"/>
                    <a:pt x="4144010" y="1367790"/>
                    <a:pt x="4154170" y="1347470"/>
                  </a:cubicBezTo>
                  <a:cubicBezTo>
                    <a:pt x="4177030" y="1301750"/>
                    <a:pt x="4273550" y="1248410"/>
                    <a:pt x="4380230" y="1187450"/>
                  </a:cubicBezTo>
                  <a:cubicBezTo>
                    <a:pt x="4598670" y="1060450"/>
                    <a:pt x="5077460" y="840740"/>
                    <a:pt x="5431790" y="704850"/>
                  </a:cubicBezTo>
                  <a:cubicBezTo>
                    <a:pt x="5775960" y="572770"/>
                    <a:pt x="6347460" y="386080"/>
                    <a:pt x="6477000" y="379730"/>
                  </a:cubicBezTo>
                  <a:cubicBezTo>
                    <a:pt x="6506210" y="378460"/>
                    <a:pt x="6518910" y="382270"/>
                    <a:pt x="6531610" y="391160"/>
                  </a:cubicBezTo>
                  <a:cubicBezTo>
                    <a:pt x="6543040" y="398780"/>
                    <a:pt x="6549390" y="415290"/>
                    <a:pt x="6551930" y="427990"/>
                  </a:cubicBezTo>
                  <a:cubicBezTo>
                    <a:pt x="6554470" y="436880"/>
                    <a:pt x="6554470" y="447040"/>
                    <a:pt x="6550660" y="455930"/>
                  </a:cubicBezTo>
                  <a:cubicBezTo>
                    <a:pt x="6544310" y="468630"/>
                    <a:pt x="6529070" y="486410"/>
                    <a:pt x="6510020" y="494030"/>
                  </a:cubicBezTo>
                  <a:cubicBezTo>
                    <a:pt x="6484620" y="505460"/>
                    <a:pt x="6454140" y="492760"/>
                    <a:pt x="6405880" y="500380"/>
                  </a:cubicBezTo>
                  <a:cubicBezTo>
                    <a:pt x="6285230" y="518160"/>
                    <a:pt x="5991860" y="596900"/>
                    <a:pt x="5791200" y="654050"/>
                  </a:cubicBezTo>
                  <a:cubicBezTo>
                    <a:pt x="5594350" y="711200"/>
                    <a:pt x="5420360" y="773430"/>
                    <a:pt x="5212080" y="844550"/>
                  </a:cubicBezTo>
                  <a:cubicBezTo>
                    <a:pt x="4965700" y="929640"/>
                    <a:pt x="4509770" y="1120140"/>
                    <a:pt x="4408170" y="1134110"/>
                  </a:cubicBezTo>
                  <a:cubicBezTo>
                    <a:pt x="4385310" y="1136650"/>
                    <a:pt x="4376420" y="1135380"/>
                    <a:pt x="4364990" y="1130300"/>
                  </a:cubicBezTo>
                  <a:cubicBezTo>
                    <a:pt x="4354830" y="1126490"/>
                    <a:pt x="4347210" y="1121410"/>
                    <a:pt x="4342130" y="1112520"/>
                  </a:cubicBezTo>
                  <a:cubicBezTo>
                    <a:pt x="4334510" y="1102360"/>
                    <a:pt x="4328160" y="1084580"/>
                    <a:pt x="4329430" y="1070610"/>
                  </a:cubicBezTo>
                  <a:cubicBezTo>
                    <a:pt x="4330700" y="1057910"/>
                    <a:pt x="4339590" y="1041400"/>
                    <a:pt x="4348480" y="1031240"/>
                  </a:cubicBezTo>
                  <a:cubicBezTo>
                    <a:pt x="4354830" y="1023620"/>
                    <a:pt x="4358640" y="1021080"/>
                    <a:pt x="4372610" y="1017270"/>
                  </a:cubicBezTo>
                  <a:cubicBezTo>
                    <a:pt x="4423410" y="1003300"/>
                    <a:pt x="4560570" y="1029970"/>
                    <a:pt x="4733290" y="1022350"/>
                  </a:cubicBezTo>
                  <a:cubicBezTo>
                    <a:pt x="5172710" y="1003300"/>
                    <a:pt x="6889750" y="762000"/>
                    <a:pt x="7067550" y="775970"/>
                  </a:cubicBezTo>
                  <a:cubicBezTo>
                    <a:pt x="7091680" y="778510"/>
                    <a:pt x="7096760" y="779780"/>
                    <a:pt x="7106920" y="786130"/>
                  </a:cubicBezTo>
                  <a:cubicBezTo>
                    <a:pt x="7118350" y="793750"/>
                    <a:pt x="7127240" y="808990"/>
                    <a:pt x="7129780" y="820420"/>
                  </a:cubicBezTo>
                  <a:cubicBezTo>
                    <a:pt x="7132320" y="830580"/>
                    <a:pt x="7132320" y="839470"/>
                    <a:pt x="7129780" y="848360"/>
                  </a:cubicBezTo>
                  <a:cubicBezTo>
                    <a:pt x="7125970" y="859790"/>
                    <a:pt x="7119620" y="867410"/>
                    <a:pt x="7105650" y="881380"/>
                  </a:cubicBezTo>
                  <a:cubicBezTo>
                    <a:pt x="7063740" y="922020"/>
                    <a:pt x="6939280" y="1002030"/>
                    <a:pt x="6813550" y="1079500"/>
                  </a:cubicBezTo>
                  <a:cubicBezTo>
                    <a:pt x="6597650" y="1212850"/>
                    <a:pt x="6178550" y="1443990"/>
                    <a:pt x="5913120" y="1584960"/>
                  </a:cubicBezTo>
                  <a:cubicBezTo>
                    <a:pt x="5706110" y="1694180"/>
                    <a:pt x="5449570" y="1803400"/>
                    <a:pt x="5353050" y="1860550"/>
                  </a:cubicBezTo>
                  <a:cubicBezTo>
                    <a:pt x="5317490" y="1882140"/>
                    <a:pt x="5307330" y="1906270"/>
                    <a:pt x="5284470" y="1911350"/>
                  </a:cubicBezTo>
                  <a:cubicBezTo>
                    <a:pt x="5265420" y="1913890"/>
                    <a:pt x="5242560" y="1908810"/>
                    <a:pt x="5229860" y="1897380"/>
                  </a:cubicBezTo>
                  <a:cubicBezTo>
                    <a:pt x="5217160" y="1885950"/>
                    <a:pt x="5208270" y="1860550"/>
                    <a:pt x="5209540" y="1845310"/>
                  </a:cubicBezTo>
                  <a:cubicBezTo>
                    <a:pt x="5212080" y="1828800"/>
                    <a:pt x="5222240" y="1814830"/>
                    <a:pt x="5242560" y="1798320"/>
                  </a:cubicBezTo>
                  <a:cubicBezTo>
                    <a:pt x="5287010" y="1761490"/>
                    <a:pt x="5402580" y="1733550"/>
                    <a:pt x="5515610" y="1677670"/>
                  </a:cubicBezTo>
                  <a:cubicBezTo>
                    <a:pt x="5708650" y="1582420"/>
                    <a:pt x="6042660" y="1386840"/>
                    <a:pt x="6285230" y="1261110"/>
                  </a:cubicBezTo>
                  <a:cubicBezTo>
                    <a:pt x="6497320" y="1149350"/>
                    <a:pt x="6805930" y="969010"/>
                    <a:pt x="6889750" y="955040"/>
                  </a:cubicBezTo>
                  <a:cubicBezTo>
                    <a:pt x="6910070" y="951230"/>
                    <a:pt x="6918960" y="953770"/>
                    <a:pt x="6930390" y="960120"/>
                  </a:cubicBezTo>
                  <a:cubicBezTo>
                    <a:pt x="6941820" y="965200"/>
                    <a:pt x="6953250" y="977900"/>
                    <a:pt x="6957060" y="990600"/>
                  </a:cubicBezTo>
                  <a:cubicBezTo>
                    <a:pt x="6962140" y="1002030"/>
                    <a:pt x="6962140" y="1018540"/>
                    <a:pt x="6957060" y="1031240"/>
                  </a:cubicBezTo>
                  <a:cubicBezTo>
                    <a:pt x="6953250" y="1042670"/>
                    <a:pt x="6945630" y="1049020"/>
                    <a:pt x="6930390" y="1061720"/>
                  </a:cubicBezTo>
                  <a:cubicBezTo>
                    <a:pt x="6884670" y="1098550"/>
                    <a:pt x="6724650" y="1170940"/>
                    <a:pt x="6619240" y="1233170"/>
                  </a:cubicBezTo>
                  <a:cubicBezTo>
                    <a:pt x="6504940" y="1301750"/>
                    <a:pt x="6404610" y="1370330"/>
                    <a:pt x="6272530" y="1456690"/>
                  </a:cubicBezTo>
                  <a:cubicBezTo>
                    <a:pt x="6090920" y="1573530"/>
                    <a:pt x="5730240" y="1790700"/>
                    <a:pt x="5631180" y="1871980"/>
                  </a:cubicBezTo>
                  <a:cubicBezTo>
                    <a:pt x="5598160" y="1899920"/>
                    <a:pt x="5593080" y="1925320"/>
                    <a:pt x="5570220" y="1935480"/>
                  </a:cubicBezTo>
                  <a:cubicBezTo>
                    <a:pt x="5553710" y="1943100"/>
                    <a:pt x="5529580" y="1945640"/>
                    <a:pt x="5514340" y="1938020"/>
                  </a:cubicBezTo>
                  <a:cubicBezTo>
                    <a:pt x="5500370" y="1931670"/>
                    <a:pt x="5485130" y="1908810"/>
                    <a:pt x="5480050" y="1894840"/>
                  </a:cubicBezTo>
                  <a:cubicBezTo>
                    <a:pt x="5477510" y="1884680"/>
                    <a:pt x="5478780" y="1874520"/>
                    <a:pt x="5482590" y="1865630"/>
                  </a:cubicBezTo>
                  <a:cubicBezTo>
                    <a:pt x="5486400" y="1854200"/>
                    <a:pt x="5492750" y="1838960"/>
                    <a:pt x="5507990" y="1831340"/>
                  </a:cubicBezTo>
                  <a:cubicBezTo>
                    <a:pt x="5538470" y="1817370"/>
                    <a:pt x="5604510" y="1845310"/>
                    <a:pt x="5670550" y="1837690"/>
                  </a:cubicBezTo>
                  <a:cubicBezTo>
                    <a:pt x="5784850" y="1824990"/>
                    <a:pt x="5953760" y="1772920"/>
                    <a:pt x="6126480" y="1718310"/>
                  </a:cubicBezTo>
                  <a:cubicBezTo>
                    <a:pt x="6363970" y="1640840"/>
                    <a:pt x="6873240" y="1408430"/>
                    <a:pt x="6959600" y="1397000"/>
                  </a:cubicBezTo>
                  <a:cubicBezTo>
                    <a:pt x="6974840" y="1395730"/>
                    <a:pt x="6978650" y="1395730"/>
                    <a:pt x="6987540" y="1399540"/>
                  </a:cubicBezTo>
                  <a:cubicBezTo>
                    <a:pt x="6997700" y="1404620"/>
                    <a:pt x="7012940" y="1416050"/>
                    <a:pt x="7018020" y="1426210"/>
                  </a:cubicBezTo>
                  <a:cubicBezTo>
                    <a:pt x="7024370" y="1437640"/>
                    <a:pt x="7026910" y="1455420"/>
                    <a:pt x="7024370" y="1468120"/>
                  </a:cubicBezTo>
                  <a:cubicBezTo>
                    <a:pt x="7021830" y="1480820"/>
                    <a:pt x="7018020" y="1488440"/>
                    <a:pt x="7001510" y="1502410"/>
                  </a:cubicBezTo>
                  <a:cubicBezTo>
                    <a:pt x="6924040" y="1569720"/>
                    <a:pt x="6483350" y="1750060"/>
                    <a:pt x="6167120" y="1891030"/>
                  </a:cubicBezTo>
                  <a:cubicBezTo>
                    <a:pt x="5756910" y="2073910"/>
                    <a:pt x="4950460" y="2393950"/>
                    <a:pt x="4742180" y="2495550"/>
                  </a:cubicBezTo>
                  <a:cubicBezTo>
                    <a:pt x="4681220" y="2524760"/>
                    <a:pt x="4657090" y="2548890"/>
                    <a:pt x="4626610" y="2557780"/>
                  </a:cubicBezTo>
                  <a:cubicBezTo>
                    <a:pt x="4610100" y="2561590"/>
                    <a:pt x="4597400" y="2561590"/>
                    <a:pt x="4584700" y="2559050"/>
                  </a:cubicBezTo>
                  <a:cubicBezTo>
                    <a:pt x="4575810" y="2556510"/>
                    <a:pt x="4568190" y="2550160"/>
                    <a:pt x="4561840" y="2543810"/>
                  </a:cubicBezTo>
                  <a:cubicBezTo>
                    <a:pt x="4555490" y="2537460"/>
                    <a:pt x="4549140" y="2528570"/>
                    <a:pt x="4547870" y="2519680"/>
                  </a:cubicBezTo>
                  <a:cubicBezTo>
                    <a:pt x="4545330" y="2508250"/>
                    <a:pt x="4545330" y="2489200"/>
                    <a:pt x="4550410" y="2477770"/>
                  </a:cubicBezTo>
                  <a:cubicBezTo>
                    <a:pt x="4556760" y="2466340"/>
                    <a:pt x="4564380" y="2458720"/>
                    <a:pt x="4580890" y="2448560"/>
                  </a:cubicBezTo>
                  <a:cubicBezTo>
                    <a:pt x="4622800" y="2425700"/>
                    <a:pt x="4728210" y="2418080"/>
                    <a:pt x="4834890" y="2383790"/>
                  </a:cubicBezTo>
                  <a:cubicBezTo>
                    <a:pt x="5025390" y="2324100"/>
                    <a:pt x="5398770" y="2161540"/>
                    <a:pt x="5619750" y="2082800"/>
                  </a:cubicBezTo>
                  <a:cubicBezTo>
                    <a:pt x="5779770" y="2025650"/>
                    <a:pt x="5979160" y="1948180"/>
                    <a:pt x="6036310" y="1944370"/>
                  </a:cubicBezTo>
                  <a:cubicBezTo>
                    <a:pt x="6050280" y="1943100"/>
                    <a:pt x="6055360" y="1944370"/>
                    <a:pt x="6064250" y="1948180"/>
                  </a:cubicBezTo>
                  <a:cubicBezTo>
                    <a:pt x="6074410" y="1953260"/>
                    <a:pt x="6088380" y="1964690"/>
                    <a:pt x="6093460" y="1976120"/>
                  </a:cubicBezTo>
                  <a:cubicBezTo>
                    <a:pt x="6099810" y="1987550"/>
                    <a:pt x="6101080" y="2005330"/>
                    <a:pt x="6097270" y="2018030"/>
                  </a:cubicBezTo>
                  <a:cubicBezTo>
                    <a:pt x="6094730" y="2030730"/>
                    <a:pt x="6089650" y="2038350"/>
                    <a:pt x="6073140" y="2051050"/>
                  </a:cubicBezTo>
                  <a:cubicBezTo>
                    <a:pt x="6014720" y="2094230"/>
                    <a:pt x="5712460" y="2167890"/>
                    <a:pt x="5584190" y="2225040"/>
                  </a:cubicBezTo>
                  <a:cubicBezTo>
                    <a:pt x="5496560" y="2265680"/>
                    <a:pt x="5415280" y="2336800"/>
                    <a:pt x="5370830" y="2344420"/>
                  </a:cubicBezTo>
                  <a:cubicBezTo>
                    <a:pt x="5351780" y="2348230"/>
                    <a:pt x="5340350" y="2344420"/>
                    <a:pt x="5328920" y="2338070"/>
                  </a:cubicBezTo>
                  <a:cubicBezTo>
                    <a:pt x="5317490" y="2331720"/>
                    <a:pt x="5306060" y="2319020"/>
                    <a:pt x="5300980" y="2306320"/>
                  </a:cubicBezTo>
                  <a:cubicBezTo>
                    <a:pt x="5297170" y="2293620"/>
                    <a:pt x="5297170" y="2275840"/>
                    <a:pt x="5302250" y="2263140"/>
                  </a:cubicBezTo>
                  <a:cubicBezTo>
                    <a:pt x="5307330" y="2251710"/>
                    <a:pt x="5312410" y="2244090"/>
                    <a:pt x="5331460" y="2232660"/>
                  </a:cubicBezTo>
                  <a:cubicBezTo>
                    <a:pt x="5405120" y="2184400"/>
                    <a:pt x="5750560" y="2080260"/>
                    <a:pt x="5977890" y="2010410"/>
                  </a:cubicBezTo>
                  <a:cubicBezTo>
                    <a:pt x="6226810" y="1934210"/>
                    <a:pt x="6667500" y="1795780"/>
                    <a:pt x="6764020" y="1799590"/>
                  </a:cubicBezTo>
                  <a:cubicBezTo>
                    <a:pt x="6785610" y="1800860"/>
                    <a:pt x="6794500" y="1805940"/>
                    <a:pt x="6803390" y="1813560"/>
                  </a:cubicBezTo>
                  <a:cubicBezTo>
                    <a:pt x="6812281" y="1819910"/>
                    <a:pt x="6817360" y="1827530"/>
                    <a:pt x="6821170" y="1836420"/>
                  </a:cubicBezTo>
                  <a:cubicBezTo>
                    <a:pt x="6824981" y="1847850"/>
                    <a:pt x="6826250" y="1865630"/>
                    <a:pt x="6822440" y="1878330"/>
                  </a:cubicBezTo>
                  <a:cubicBezTo>
                    <a:pt x="6817360" y="1891030"/>
                    <a:pt x="6811010" y="1897380"/>
                    <a:pt x="6794500" y="1911350"/>
                  </a:cubicBezTo>
                  <a:cubicBezTo>
                    <a:pt x="6734810" y="1960880"/>
                    <a:pt x="6475731" y="2084070"/>
                    <a:pt x="6318250" y="2179320"/>
                  </a:cubicBezTo>
                  <a:cubicBezTo>
                    <a:pt x="6155690" y="2278380"/>
                    <a:pt x="5900420" y="2475230"/>
                    <a:pt x="5836920" y="2498090"/>
                  </a:cubicBezTo>
                  <a:cubicBezTo>
                    <a:pt x="5822950" y="2503170"/>
                    <a:pt x="5819140" y="2503170"/>
                    <a:pt x="5808980" y="2500630"/>
                  </a:cubicBezTo>
                  <a:cubicBezTo>
                    <a:pt x="5797550" y="2498090"/>
                    <a:pt x="5782310" y="2489200"/>
                    <a:pt x="5773420" y="2481580"/>
                  </a:cubicBezTo>
                  <a:cubicBezTo>
                    <a:pt x="5767070" y="2473960"/>
                    <a:pt x="5763260" y="2466340"/>
                    <a:pt x="5760720" y="2456180"/>
                  </a:cubicBezTo>
                  <a:cubicBezTo>
                    <a:pt x="5759450" y="2444750"/>
                    <a:pt x="5761990" y="2426970"/>
                    <a:pt x="5767070" y="2415540"/>
                  </a:cubicBezTo>
                  <a:cubicBezTo>
                    <a:pt x="5770880" y="2407920"/>
                    <a:pt x="5773420" y="2404110"/>
                    <a:pt x="5784850" y="2395220"/>
                  </a:cubicBezTo>
                  <a:cubicBezTo>
                    <a:pt x="5845810" y="2353310"/>
                    <a:pt x="6322060" y="2151380"/>
                    <a:pt x="6407150" y="2145030"/>
                  </a:cubicBezTo>
                  <a:cubicBezTo>
                    <a:pt x="6428740" y="2142490"/>
                    <a:pt x="6438900" y="2147570"/>
                    <a:pt x="6449060" y="2153920"/>
                  </a:cubicBezTo>
                  <a:cubicBezTo>
                    <a:pt x="6457950" y="2159000"/>
                    <a:pt x="6464300" y="2165350"/>
                    <a:pt x="6469381" y="2174240"/>
                  </a:cubicBezTo>
                  <a:cubicBezTo>
                    <a:pt x="6474460" y="2185670"/>
                    <a:pt x="6478270" y="2204720"/>
                    <a:pt x="6474460" y="2217420"/>
                  </a:cubicBezTo>
                  <a:cubicBezTo>
                    <a:pt x="6471920" y="2230120"/>
                    <a:pt x="6464300" y="2245360"/>
                    <a:pt x="6451600" y="2252980"/>
                  </a:cubicBezTo>
                  <a:cubicBezTo>
                    <a:pt x="6431280" y="2264410"/>
                    <a:pt x="6399530" y="2249170"/>
                    <a:pt x="6353810" y="2258060"/>
                  </a:cubicBezTo>
                  <a:cubicBezTo>
                    <a:pt x="6229350" y="2282190"/>
                    <a:pt x="5887720" y="2407920"/>
                    <a:pt x="5692140" y="2473960"/>
                  </a:cubicBezTo>
                  <a:cubicBezTo>
                    <a:pt x="5535930" y="2528570"/>
                    <a:pt x="5419090" y="2566670"/>
                    <a:pt x="5271770" y="2625090"/>
                  </a:cubicBezTo>
                  <a:cubicBezTo>
                    <a:pt x="5105400" y="2691130"/>
                    <a:pt x="4822190" y="2854960"/>
                    <a:pt x="4748530" y="2853690"/>
                  </a:cubicBezTo>
                  <a:cubicBezTo>
                    <a:pt x="4728210" y="2852420"/>
                    <a:pt x="4720590" y="2844800"/>
                    <a:pt x="4711700" y="2835910"/>
                  </a:cubicBezTo>
                  <a:cubicBezTo>
                    <a:pt x="4702810" y="2825750"/>
                    <a:pt x="4696460" y="2809240"/>
                    <a:pt x="4695190" y="2797810"/>
                  </a:cubicBezTo>
                  <a:cubicBezTo>
                    <a:pt x="4693920" y="2787650"/>
                    <a:pt x="4696460" y="2778760"/>
                    <a:pt x="4700270" y="2771140"/>
                  </a:cubicBezTo>
                  <a:cubicBezTo>
                    <a:pt x="4706620" y="2760980"/>
                    <a:pt x="4714240" y="2750820"/>
                    <a:pt x="4730750" y="2741930"/>
                  </a:cubicBezTo>
                  <a:cubicBezTo>
                    <a:pt x="4767580" y="2721610"/>
                    <a:pt x="4842510" y="2720340"/>
                    <a:pt x="4935220" y="2687320"/>
                  </a:cubicBezTo>
                  <a:cubicBezTo>
                    <a:pt x="5151120" y="2608580"/>
                    <a:pt x="5576570" y="2383790"/>
                    <a:pt x="5985510" y="2200910"/>
                  </a:cubicBezTo>
                  <a:cubicBezTo>
                    <a:pt x="6557010" y="1944370"/>
                    <a:pt x="7901940" y="1348740"/>
                    <a:pt x="8042910" y="1306830"/>
                  </a:cubicBezTo>
                  <a:cubicBezTo>
                    <a:pt x="8059420" y="1301750"/>
                    <a:pt x="8060690" y="1300480"/>
                    <a:pt x="8070850" y="1301750"/>
                  </a:cubicBezTo>
                  <a:cubicBezTo>
                    <a:pt x="8082281" y="1304290"/>
                    <a:pt x="8098790" y="1309370"/>
                    <a:pt x="8107681" y="1319530"/>
                  </a:cubicBezTo>
                  <a:cubicBezTo>
                    <a:pt x="8116570" y="1330960"/>
                    <a:pt x="8125460" y="1355090"/>
                    <a:pt x="8122920" y="1370330"/>
                  </a:cubicBezTo>
                  <a:cubicBezTo>
                    <a:pt x="8119110" y="1385570"/>
                    <a:pt x="8110220" y="1397000"/>
                    <a:pt x="8088631" y="1412240"/>
                  </a:cubicBezTo>
                  <a:cubicBezTo>
                    <a:pt x="8022590" y="1460500"/>
                    <a:pt x="7758431" y="1539240"/>
                    <a:pt x="7583170" y="1597660"/>
                  </a:cubicBezTo>
                  <a:cubicBezTo>
                    <a:pt x="7400290" y="1658620"/>
                    <a:pt x="7246620" y="1692910"/>
                    <a:pt x="7015481" y="1769110"/>
                  </a:cubicBezTo>
                  <a:cubicBezTo>
                    <a:pt x="6640831" y="1892300"/>
                    <a:pt x="6013450" y="2117090"/>
                    <a:pt x="5562600" y="2292350"/>
                  </a:cubicBezTo>
                  <a:cubicBezTo>
                    <a:pt x="5161280" y="2448560"/>
                    <a:pt x="4662170" y="2655570"/>
                    <a:pt x="4439920" y="2760980"/>
                  </a:cubicBezTo>
                  <a:cubicBezTo>
                    <a:pt x="4343400" y="2807970"/>
                    <a:pt x="4278630" y="2838450"/>
                    <a:pt x="4235450" y="2870200"/>
                  </a:cubicBezTo>
                  <a:cubicBezTo>
                    <a:pt x="4211320" y="2887980"/>
                    <a:pt x="4201160" y="2912110"/>
                    <a:pt x="4185920" y="2921000"/>
                  </a:cubicBezTo>
                  <a:cubicBezTo>
                    <a:pt x="4175760" y="2926080"/>
                    <a:pt x="4166870" y="2927350"/>
                    <a:pt x="4157980" y="2927350"/>
                  </a:cubicBezTo>
                  <a:cubicBezTo>
                    <a:pt x="4149090" y="2927350"/>
                    <a:pt x="4138930" y="2926080"/>
                    <a:pt x="4130040" y="2921000"/>
                  </a:cubicBezTo>
                  <a:cubicBezTo>
                    <a:pt x="4119880" y="2914650"/>
                    <a:pt x="4105910" y="2901950"/>
                    <a:pt x="4102100" y="2889250"/>
                  </a:cubicBezTo>
                  <a:cubicBezTo>
                    <a:pt x="4097020" y="2877820"/>
                    <a:pt x="4097020" y="2860040"/>
                    <a:pt x="4100830" y="2847340"/>
                  </a:cubicBezTo>
                  <a:cubicBezTo>
                    <a:pt x="4105910" y="2834640"/>
                    <a:pt x="4110990" y="2824480"/>
                    <a:pt x="4128770" y="2815590"/>
                  </a:cubicBezTo>
                  <a:cubicBezTo>
                    <a:pt x="4193540" y="2778760"/>
                    <a:pt x="4467860" y="2769870"/>
                    <a:pt x="4662170" y="2729230"/>
                  </a:cubicBezTo>
                  <a:cubicBezTo>
                    <a:pt x="4899660" y="2680970"/>
                    <a:pt x="5102860" y="2621280"/>
                    <a:pt x="5448300" y="2529840"/>
                  </a:cubicBezTo>
                  <a:cubicBezTo>
                    <a:pt x="6123940" y="2350770"/>
                    <a:pt x="7814310" y="1869440"/>
                    <a:pt x="8431530" y="1704340"/>
                  </a:cubicBezTo>
                  <a:cubicBezTo>
                    <a:pt x="8707120" y="1630680"/>
                    <a:pt x="8961120" y="1558290"/>
                    <a:pt x="9032240" y="1550670"/>
                  </a:cubicBezTo>
                  <a:cubicBezTo>
                    <a:pt x="9047480" y="1548130"/>
                    <a:pt x="9051290" y="1548130"/>
                    <a:pt x="9061450" y="1550670"/>
                  </a:cubicBezTo>
                  <a:cubicBezTo>
                    <a:pt x="9072880" y="1554480"/>
                    <a:pt x="9088120" y="1563370"/>
                    <a:pt x="9095740" y="1576070"/>
                  </a:cubicBezTo>
                  <a:cubicBezTo>
                    <a:pt x="9103360" y="1588770"/>
                    <a:pt x="9105900" y="1615440"/>
                    <a:pt x="9100820" y="1630680"/>
                  </a:cubicBezTo>
                  <a:cubicBezTo>
                    <a:pt x="9095740" y="1643380"/>
                    <a:pt x="9088120" y="1651000"/>
                    <a:pt x="9071610" y="1661160"/>
                  </a:cubicBezTo>
                  <a:cubicBezTo>
                    <a:pt x="9023350" y="1694180"/>
                    <a:pt x="8888730" y="1727200"/>
                    <a:pt x="8743950" y="1784350"/>
                  </a:cubicBezTo>
                  <a:cubicBezTo>
                    <a:pt x="8451850" y="1898650"/>
                    <a:pt x="7820660" y="2159000"/>
                    <a:pt x="7439660" y="2324100"/>
                  </a:cubicBezTo>
                  <a:cubicBezTo>
                    <a:pt x="7139940" y="2453640"/>
                    <a:pt x="6929120" y="2569210"/>
                    <a:pt x="6640830" y="2686050"/>
                  </a:cubicBezTo>
                  <a:cubicBezTo>
                    <a:pt x="6315710" y="2819400"/>
                    <a:pt x="5911850" y="2962910"/>
                    <a:pt x="5582920" y="3072130"/>
                  </a:cubicBezTo>
                  <a:cubicBezTo>
                    <a:pt x="5300980" y="3166110"/>
                    <a:pt x="5041900" y="3252470"/>
                    <a:pt x="4789170" y="3312160"/>
                  </a:cubicBezTo>
                  <a:cubicBezTo>
                    <a:pt x="4563110" y="3366770"/>
                    <a:pt x="4366260" y="3393440"/>
                    <a:pt x="4140200" y="3429000"/>
                  </a:cubicBezTo>
                  <a:cubicBezTo>
                    <a:pt x="3893820" y="3467100"/>
                    <a:pt x="3445510" y="3539490"/>
                    <a:pt x="3364230" y="3530600"/>
                  </a:cubicBezTo>
                  <a:cubicBezTo>
                    <a:pt x="3348990" y="3528060"/>
                    <a:pt x="3345180" y="3526790"/>
                    <a:pt x="3337560" y="3520440"/>
                  </a:cubicBezTo>
                  <a:cubicBezTo>
                    <a:pt x="3327400" y="3512820"/>
                    <a:pt x="3315970" y="3498850"/>
                    <a:pt x="3313430" y="3484880"/>
                  </a:cubicBezTo>
                  <a:cubicBezTo>
                    <a:pt x="3310890" y="3469640"/>
                    <a:pt x="3317240" y="3442970"/>
                    <a:pt x="3326130" y="3431540"/>
                  </a:cubicBezTo>
                  <a:cubicBezTo>
                    <a:pt x="3335020" y="3420110"/>
                    <a:pt x="3348990" y="3423920"/>
                    <a:pt x="3364230" y="3411220"/>
                  </a:cubicBezTo>
                  <a:cubicBezTo>
                    <a:pt x="3402330" y="3382010"/>
                    <a:pt x="3456940" y="3294380"/>
                    <a:pt x="3531870" y="3219450"/>
                  </a:cubicBezTo>
                  <a:cubicBezTo>
                    <a:pt x="3656330" y="3094990"/>
                    <a:pt x="3846830" y="2917190"/>
                    <a:pt x="4066540" y="2755900"/>
                  </a:cubicBezTo>
                  <a:cubicBezTo>
                    <a:pt x="4371340" y="2532380"/>
                    <a:pt x="4831080" y="2240280"/>
                    <a:pt x="5217160" y="2045970"/>
                  </a:cubicBezTo>
                  <a:cubicBezTo>
                    <a:pt x="5575300" y="1865630"/>
                    <a:pt x="5944870" y="1727200"/>
                    <a:pt x="6297930" y="1614170"/>
                  </a:cubicBezTo>
                  <a:cubicBezTo>
                    <a:pt x="6624320" y="1510030"/>
                    <a:pt x="6944360" y="1436370"/>
                    <a:pt x="7258050" y="1379220"/>
                  </a:cubicBezTo>
                  <a:cubicBezTo>
                    <a:pt x="7553960" y="1327150"/>
                    <a:pt x="7861300" y="1303020"/>
                    <a:pt x="8128000" y="1280160"/>
                  </a:cubicBezTo>
                  <a:cubicBezTo>
                    <a:pt x="8355330" y="1258570"/>
                    <a:pt x="8639810" y="1219200"/>
                    <a:pt x="8761730" y="1238250"/>
                  </a:cubicBezTo>
                  <a:cubicBezTo>
                    <a:pt x="8813800" y="1245870"/>
                    <a:pt x="8848090" y="1262380"/>
                    <a:pt x="8868410" y="1280160"/>
                  </a:cubicBezTo>
                  <a:cubicBezTo>
                    <a:pt x="8881110" y="1291590"/>
                    <a:pt x="8888730" y="1303020"/>
                    <a:pt x="8891270" y="1316990"/>
                  </a:cubicBezTo>
                  <a:cubicBezTo>
                    <a:pt x="8892540" y="1332230"/>
                    <a:pt x="8884920" y="1357630"/>
                    <a:pt x="8874760" y="1370330"/>
                  </a:cubicBezTo>
                  <a:cubicBezTo>
                    <a:pt x="8864600" y="1380490"/>
                    <a:pt x="8849360" y="1376680"/>
                    <a:pt x="8835390" y="1386840"/>
                  </a:cubicBezTo>
                  <a:cubicBezTo>
                    <a:pt x="8811260" y="1405890"/>
                    <a:pt x="8790940" y="1447800"/>
                    <a:pt x="8747760" y="1484630"/>
                  </a:cubicBezTo>
                  <a:cubicBezTo>
                    <a:pt x="8670290" y="1553210"/>
                    <a:pt x="8529320" y="1642110"/>
                    <a:pt x="8383270" y="1731010"/>
                  </a:cubicBezTo>
                  <a:cubicBezTo>
                    <a:pt x="8176260" y="1858010"/>
                    <a:pt x="7884160" y="2026920"/>
                    <a:pt x="7614920" y="2155190"/>
                  </a:cubicBezTo>
                  <a:cubicBezTo>
                    <a:pt x="7332980" y="2288540"/>
                    <a:pt x="7023100" y="2405380"/>
                    <a:pt x="6723380" y="2514600"/>
                  </a:cubicBezTo>
                  <a:cubicBezTo>
                    <a:pt x="6426200" y="2623820"/>
                    <a:pt x="6121400" y="2720340"/>
                    <a:pt x="5821680" y="2807970"/>
                  </a:cubicBezTo>
                  <a:cubicBezTo>
                    <a:pt x="5527040" y="2893060"/>
                    <a:pt x="5284470" y="2964180"/>
                    <a:pt x="4939030" y="3035300"/>
                  </a:cubicBezTo>
                  <a:cubicBezTo>
                    <a:pt x="4458970" y="3133090"/>
                    <a:pt x="3628390" y="3248660"/>
                    <a:pt x="3197860" y="3302000"/>
                  </a:cubicBezTo>
                  <a:cubicBezTo>
                    <a:pt x="2946400" y="3333750"/>
                    <a:pt x="2767330" y="3348990"/>
                    <a:pt x="2597150" y="3360420"/>
                  </a:cubicBezTo>
                  <a:cubicBezTo>
                    <a:pt x="2470150" y="3368040"/>
                    <a:pt x="2331720" y="3408680"/>
                    <a:pt x="2264410" y="3371850"/>
                  </a:cubicBezTo>
                  <a:cubicBezTo>
                    <a:pt x="2217420" y="3347720"/>
                    <a:pt x="2181860" y="3294380"/>
                    <a:pt x="2183130" y="3239770"/>
                  </a:cubicBezTo>
                  <a:cubicBezTo>
                    <a:pt x="2184400" y="3148330"/>
                    <a:pt x="2321560" y="2998470"/>
                    <a:pt x="2415540" y="2876550"/>
                  </a:cubicBezTo>
                  <a:cubicBezTo>
                    <a:pt x="2526030" y="2734310"/>
                    <a:pt x="2650490" y="2583180"/>
                    <a:pt x="2813050" y="2446020"/>
                  </a:cubicBezTo>
                  <a:cubicBezTo>
                    <a:pt x="3013710" y="2275840"/>
                    <a:pt x="3308350" y="2090420"/>
                    <a:pt x="3550920" y="1963420"/>
                  </a:cubicBezTo>
                  <a:cubicBezTo>
                    <a:pt x="3765550" y="1851660"/>
                    <a:pt x="3989070" y="1769110"/>
                    <a:pt x="4188460" y="1706880"/>
                  </a:cubicBezTo>
                  <a:cubicBezTo>
                    <a:pt x="4357370" y="1653540"/>
                    <a:pt x="4511040" y="1611630"/>
                    <a:pt x="4668520" y="1596390"/>
                  </a:cubicBezTo>
                  <a:cubicBezTo>
                    <a:pt x="4818380" y="1582420"/>
                    <a:pt x="4991100" y="1601470"/>
                    <a:pt x="5113020" y="1612900"/>
                  </a:cubicBezTo>
                  <a:cubicBezTo>
                    <a:pt x="5198110" y="1621790"/>
                    <a:pt x="5271770" y="1615440"/>
                    <a:pt x="5330190" y="1648460"/>
                  </a:cubicBezTo>
                  <a:cubicBezTo>
                    <a:pt x="5384800" y="1680210"/>
                    <a:pt x="5452110" y="1747520"/>
                    <a:pt x="5454650" y="1799590"/>
                  </a:cubicBezTo>
                  <a:cubicBezTo>
                    <a:pt x="5457190" y="1854200"/>
                    <a:pt x="5391150" y="1910080"/>
                    <a:pt x="5339080" y="1971040"/>
                  </a:cubicBezTo>
                  <a:cubicBezTo>
                    <a:pt x="5266690" y="2057400"/>
                    <a:pt x="5162550" y="2156460"/>
                    <a:pt x="5040630" y="2254250"/>
                  </a:cubicBezTo>
                  <a:cubicBezTo>
                    <a:pt x="4878070" y="2383790"/>
                    <a:pt x="4644390" y="2537460"/>
                    <a:pt x="4437380" y="2658110"/>
                  </a:cubicBezTo>
                  <a:cubicBezTo>
                    <a:pt x="4232910" y="2776220"/>
                    <a:pt x="4019550" y="2880360"/>
                    <a:pt x="3808730" y="2970530"/>
                  </a:cubicBezTo>
                  <a:cubicBezTo>
                    <a:pt x="3604260" y="3056890"/>
                    <a:pt x="3413760" y="3131820"/>
                    <a:pt x="3194050" y="3192780"/>
                  </a:cubicBezTo>
                  <a:cubicBezTo>
                    <a:pt x="2948940" y="3261360"/>
                    <a:pt x="2649220" y="3313430"/>
                    <a:pt x="2404110" y="3352800"/>
                  </a:cubicBezTo>
                  <a:cubicBezTo>
                    <a:pt x="2194560" y="3385820"/>
                    <a:pt x="2000250" y="3411220"/>
                    <a:pt x="1813560" y="3420110"/>
                  </a:cubicBezTo>
                  <a:cubicBezTo>
                    <a:pt x="1644650" y="3427730"/>
                    <a:pt x="1400810" y="3425190"/>
                    <a:pt x="1329690" y="3412490"/>
                  </a:cubicBezTo>
                  <a:cubicBezTo>
                    <a:pt x="1309370" y="3408680"/>
                    <a:pt x="1301750" y="3406140"/>
                    <a:pt x="1291590" y="3397250"/>
                  </a:cubicBezTo>
                  <a:cubicBezTo>
                    <a:pt x="1282700" y="3389630"/>
                    <a:pt x="1273810" y="3374390"/>
                    <a:pt x="1272540" y="3361690"/>
                  </a:cubicBezTo>
                  <a:cubicBezTo>
                    <a:pt x="1271270" y="3348990"/>
                    <a:pt x="1273810" y="3332480"/>
                    <a:pt x="1282700" y="3322320"/>
                  </a:cubicBezTo>
                  <a:cubicBezTo>
                    <a:pt x="1291590" y="3310890"/>
                    <a:pt x="1322070" y="3312160"/>
                    <a:pt x="1328420" y="3296920"/>
                  </a:cubicBezTo>
                  <a:cubicBezTo>
                    <a:pt x="1338580" y="3275330"/>
                    <a:pt x="1290320" y="3234690"/>
                    <a:pt x="1299210" y="3185160"/>
                  </a:cubicBezTo>
                  <a:cubicBezTo>
                    <a:pt x="1320800" y="3059430"/>
                    <a:pt x="1565910" y="2767330"/>
                    <a:pt x="1725930" y="2574290"/>
                  </a:cubicBezTo>
                  <a:cubicBezTo>
                    <a:pt x="1891030" y="2374900"/>
                    <a:pt x="2061210" y="2179320"/>
                    <a:pt x="2279650" y="2010410"/>
                  </a:cubicBezTo>
                  <a:cubicBezTo>
                    <a:pt x="2526030" y="1819910"/>
                    <a:pt x="2858770" y="1638300"/>
                    <a:pt x="3148330" y="1510030"/>
                  </a:cubicBezTo>
                  <a:cubicBezTo>
                    <a:pt x="3413760" y="1393190"/>
                    <a:pt x="3689350" y="1316990"/>
                    <a:pt x="3944620" y="1258570"/>
                  </a:cubicBezTo>
                  <a:cubicBezTo>
                    <a:pt x="4173220" y="1206500"/>
                    <a:pt x="4377690" y="1144270"/>
                    <a:pt x="4607560" y="1164590"/>
                  </a:cubicBezTo>
                  <a:cubicBezTo>
                    <a:pt x="4869180" y="1186180"/>
                    <a:pt x="5242560" y="1271270"/>
                    <a:pt x="5427980" y="1428750"/>
                  </a:cubicBezTo>
                  <a:cubicBezTo>
                    <a:pt x="5584190" y="1562100"/>
                    <a:pt x="5688330" y="1798320"/>
                    <a:pt x="5709920" y="1974850"/>
                  </a:cubicBezTo>
                  <a:cubicBezTo>
                    <a:pt x="5728970" y="2125980"/>
                    <a:pt x="5671820" y="2283460"/>
                    <a:pt x="5604510" y="2416810"/>
                  </a:cubicBezTo>
                  <a:cubicBezTo>
                    <a:pt x="5535930" y="2555240"/>
                    <a:pt x="5416550" y="2675890"/>
                    <a:pt x="5293360" y="2790190"/>
                  </a:cubicBezTo>
                  <a:cubicBezTo>
                    <a:pt x="5160010" y="2914650"/>
                    <a:pt x="4996180" y="3026410"/>
                    <a:pt x="4824730" y="3128010"/>
                  </a:cubicBezTo>
                  <a:cubicBezTo>
                    <a:pt x="4641850" y="3235960"/>
                    <a:pt x="4425950" y="3331210"/>
                    <a:pt x="4226560" y="3412490"/>
                  </a:cubicBezTo>
                  <a:cubicBezTo>
                    <a:pt x="4034790" y="3491230"/>
                    <a:pt x="3840480" y="3561080"/>
                    <a:pt x="3651250" y="3610610"/>
                  </a:cubicBezTo>
                  <a:cubicBezTo>
                    <a:pt x="3472180" y="3657600"/>
                    <a:pt x="3296920" y="3685540"/>
                    <a:pt x="3120390" y="3708400"/>
                  </a:cubicBezTo>
                  <a:cubicBezTo>
                    <a:pt x="2946400" y="3731260"/>
                    <a:pt x="2769870" y="3752850"/>
                    <a:pt x="2599690" y="3749040"/>
                  </a:cubicBezTo>
                  <a:cubicBezTo>
                    <a:pt x="2434590" y="3746500"/>
                    <a:pt x="2254250" y="3721100"/>
                    <a:pt x="2114550" y="3690620"/>
                  </a:cubicBezTo>
                  <a:cubicBezTo>
                    <a:pt x="2004060" y="3666490"/>
                    <a:pt x="1902460" y="3646170"/>
                    <a:pt x="1823720" y="3596640"/>
                  </a:cubicBezTo>
                  <a:cubicBezTo>
                    <a:pt x="1753870" y="3554730"/>
                    <a:pt x="1694180" y="3493770"/>
                    <a:pt x="1657350" y="3427730"/>
                  </a:cubicBezTo>
                  <a:cubicBezTo>
                    <a:pt x="1620520" y="3362960"/>
                    <a:pt x="1588770" y="3293110"/>
                    <a:pt x="1597660" y="3204210"/>
                  </a:cubicBezTo>
                  <a:cubicBezTo>
                    <a:pt x="1611630" y="3060700"/>
                    <a:pt x="1756410" y="2833370"/>
                    <a:pt x="1860550" y="2659380"/>
                  </a:cubicBezTo>
                  <a:cubicBezTo>
                    <a:pt x="1967230" y="2482850"/>
                    <a:pt x="2091690" y="2303780"/>
                    <a:pt x="2231390" y="2152650"/>
                  </a:cubicBezTo>
                  <a:cubicBezTo>
                    <a:pt x="2368550" y="2002790"/>
                    <a:pt x="2505710" y="1859280"/>
                    <a:pt x="2689860" y="1751330"/>
                  </a:cubicBezTo>
                  <a:cubicBezTo>
                    <a:pt x="2898140" y="1629410"/>
                    <a:pt x="3182620" y="1543050"/>
                    <a:pt x="3432810" y="1487170"/>
                  </a:cubicBezTo>
                  <a:cubicBezTo>
                    <a:pt x="3674110" y="1432560"/>
                    <a:pt x="3926840" y="1403350"/>
                    <a:pt x="4161790" y="1413510"/>
                  </a:cubicBezTo>
                  <a:cubicBezTo>
                    <a:pt x="4386580" y="1423670"/>
                    <a:pt x="4626610" y="1479550"/>
                    <a:pt x="4813300" y="1537970"/>
                  </a:cubicBezTo>
                  <a:cubicBezTo>
                    <a:pt x="4965700" y="1583690"/>
                    <a:pt x="5096510" y="1647190"/>
                    <a:pt x="5210810" y="1708150"/>
                  </a:cubicBezTo>
                  <a:cubicBezTo>
                    <a:pt x="5302250" y="1756410"/>
                    <a:pt x="5387340" y="1797050"/>
                    <a:pt x="5448300" y="1861820"/>
                  </a:cubicBezTo>
                  <a:cubicBezTo>
                    <a:pt x="5506720" y="1924050"/>
                    <a:pt x="5551170" y="2006600"/>
                    <a:pt x="5575300" y="2086610"/>
                  </a:cubicBezTo>
                  <a:cubicBezTo>
                    <a:pt x="5598160" y="2164080"/>
                    <a:pt x="5600700" y="2256790"/>
                    <a:pt x="5589270" y="2336800"/>
                  </a:cubicBezTo>
                  <a:cubicBezTo>
                    <a:pt x="5577840" y="2413000"/>
                    <a:pt x="5554980" y="2475230"/>
                    <a:pt x="5513070" y="2555240"/>
                  </a:cubicBezTo>
                  <a:cubicBezTo>
                    <a:pt x="5450840" y="2670810"/>
                    <a:pt x="5326380" y="2823210"/>
                    <a:pt x="5218430" y="2946400"/>
                  </a:cubicBezTo>
                  <a:cubicBezTo>
                    <a:pt x="5110480" y="3072130"/>
                    <a:pt x="4994910" y="3196590"/>
                    <a:pt x="4862830" y="3304540"/>
                  </a:cubicBezTo>
                  <a:cubicBezTo>
                    <a:pt x="4726940" y="3415030"/>
                    <a:pt x="4575810" y="3516630"/>
                    <a:pt x="4411980" y="3600450"/>
                  </a:cubicBezTo>
                  <a:cubicBezTo>
                    <a:pt x="4237990" y="3690620"/>
                    <a:pt x="4028440" y="3766820"/>
                    <a:pt x="3843020" y="3818890"/>
                  </a:cubicBezTo>
                  <a:cubicBezTo>
                    <a:pt x="3676650" y="3865880"/>
                    <a:pt x="3509010" y="3901440"/>
                    <a:pt x="3354070" y="3911600"/>
                  </a:cubicBezTo>
                  <a:cubicBezTo>
                    <a:pt x="3215640" y="3920490"/>
                    <a:pt x="3078480" y="3916680"/>
                    <a:pt x="2957830" y="3886200"/>
                  </a:cubicBezTo>
                  <a:cubicBezTo>
                    <a:pt x="2848610" y="3859530"/>
                    <a:pt x="2741930" y="3820160"/>
                    <a:pt x="2659380" y="3754120"/>
                  </a:cubicBezTo>
                  <a:cubicBezTo>
                    <a:pt x="2575560" y="3688080"/>
                    <a:pt x="2498090" y="3590290"/>
                    <a:pt x="2456180" y="3491230"/>
                  </a:cubicBezTo>
                  <a:cubicBezTo>
                    <a:pt x="2414270" y="3390900"/>
                    <a:pt x="2395220" y="3275330"/>
                    <a:pt x="2409190" y="3155950"/>
                  </a:cubicBezTo>
                  <a:cubicBezTo>
                    <a:pt x="2425700" y="3012440"/>
                    <a:pt x="2503170" y="2858770"/>
                    <a:pt x="2586990" y="2694940"/>
                  </a:cubicBezTo>
                  <a:cubicBezTo>
                    <a:pt x="2693670" y="2485390"/>
                    <a:pt x="2856230" y="2212340"/>
                    <a:pt x="3022600" y="2015490"/>
                  </a:cubicBezTo>
                  <a:cubicBezTo>
                    <a:pt x="3178810" y="1830070"/>
                    <a:pt x="3350260" y="1658620"/>
                    <a:pt x="3548380" y="1540510"/>
                  </a:cubicBezTo>
                  <a:cubicBezTo>
                    <a:pt x="3745230" y="1422400"/>
                    <a:pt x="3971290" y="1346200"/>
                    <a:pt x="4206240" y="1306830"/>
                  </a:cubicBezTo>
                  <a:cubicBezTo>
                    <a:pt x="4460240" y="1263650"/>
                    <a:pt x="4762500" y="1264920"/>
                    <a:pt x="5020310" y="1311910"/>
                  </a:cubicBezTo>
                  <a:cubicBezTo>
                    <a:pt x="5266690" y="1357630"/>
                    <a:pt x="5513070" y="1452880"/>
                    <a:pt x="5720080" y="1573530"/>
                  </a:cubicBezTo>
                  <a:cubicBezTo>
                    <a:pt x="5918200" y="1689100"/>
                    <a:pt x="6106160" y="1851660"/>
                    <a:pt x="6243320" y="2011680"/>
                  </a:cubicBezTo>
                  <a:cubicBezTo>
                    <a:pt x="6365240" y="2155190"/>
                    <a:pt x="6464300" y="2320290"/>
                    <a:pt x="6521450" y="2476500"/>
                  </a:cubicBezTo>
                  <a:cubicBezTo>
                    <a:pt x="6572250" y="2614930"/>
                    <a:pt x="6606540" y="2758440"/>
                    <a:pt x="6590030" y="2895600"/>
                  </a:cubicBezTo>
                  <a:cubicBezTo>
                    <a:pt x="6570980" y="3036570"/>
                    <a:pt x="6502400" y="3178810"/>
                    <a:pt x="6407150" y="3309620"/>
                  </a:cubicBezTo>
                  <a:cubicBezTo>
                    <a:pt x="6291580" y="3465830"/>
                    <a:pt x="6085840" y="3624580"/>
                    <a:pt x="5910580" y="3745230"/>
                  </a:cubicBezTo>
                  <a:cubicBezTo>
                    <a:pt x="5745480" y="3858260"/>
                    <a:pt x="5575300" y="3944620"/>
                    <a:pt x="5388610" y="4019550"/>
                  </a:cubicBezTo>
                  <a:cubicBezTo>
                    <a:pt x="5190490" y="4098290"/>
                    <a:pt x="4975860" y="4154170"/>
                    <a:pt x="4752340" y="4201160"/>
                  </a:cubicBezTo>
                  <a:cubicBezTo>
                    <a:pt x="4513580" y="4250690"/>
                    <a:pt x="4240530" y="4281170"/>
                    <a:pt x="3995420" y="4302760"/>
                  </a:cubicBezTo>
                  <a:cubicBezTo>
                    <a:pt x="3765550" y="4324350"/>
                    <a:pt x="3540760" y="4338320"/>
                    <a:pt x="3327400" y="4333240"/>
                  </a:cubicBezTo>
                  <a:cubicBezTo>
                    <a:pt x="3130550" y="4329430"/>
                    <a:pt x="2934970" y="4307840"/>
                    <a:pt x="2758440" y="4282440"/>
                  </a:cubicBezTo>
                  <a:cubicBezTo>
                    <a:pt x="2602230" y="4260850"/>
                    <a:pt x="2443480" y="4235450"/>
                    <a:pt x="2321560" y="4196080"/>
                  </a:cubicBezTo>
                  <a:cubicBezTo>
                    <a:pt x="2228850" y="4166870"/>
                    <a:pt x="2152650" y="4142740"/>
                    <a:pt x="2086610" y="4090670"/>
                  </a:cubicBezTo>
                  <a:cubicBezTo>
                    <a:pt x="2018030" y="4037330"/>
                    <a:pt x="1945640" y="3973830"/>
                    <a:pt x="1918970" y="3879850"/>
                  </a:cubicBezTo>
                  <a:cubicBezTo>
                    <a:pt x="1880870" y="3747770"/>
                    <a:pt x="1925320" y="3521710"/>
                    <a:pt x="1977390" y="3338830"/>
                  </a:cubicBezTo>
                  <a:cubicBezTo>
                    <a:pt x="2035810" y="3131820"/>
                    <a:pt x="2164080" y="2909570"/>
                    <a:pt x="2277110" y="2710180"/>
                  </a:cubicBezTo>
                  <a:cubicBezTo>
                    <a:pt x="2388870" y="2513330"/>
                    <a:pt x="2506980" y="2319020"/>
                    <a:pt x="2649220" y="2150110"/>
                  </a:cubicBezTo>
                  <a:cubicBezTo>
                    <a:pt x="2788920" y="1983740"/>
                    <a:pt x="2967990" y="1821180"/>
                    <a:pt x="3119120" y="1701800"/>
                  </a:cubicBezTo>
                  <a:cubicBezTo>
                    <a:pt x="3242310" y="1604010"/>
                    <a:pt x="3355340" y="1526540"/>
                    <a:pt x="3477260" y="1469390"/>
                  </a:cubicBezTo>
                  <a:cubicBezTo>
                    <a:pt x="3589020" y="1418590"/>
                    <a:pt x="3710940" y="1386840"/>
                    <a:pt x="3818890" y="1367790"/>
                  </a:cubicBezTo>
                  <a:cubicBezTo>
                    <a:pt x="3911600" y="1351280"/>
                    <a:pt x="4010660" y="1350010"/>
                    <a:pt x="4084320" y="1350010"/>
                  </a:cubicBezTo>
                  <a:cubicBezTo>
                    <a:pt x="4137660" y="1350010"/>
                    <a:pt x="4192270" y="1347470"/>
                    <a:pt x="4220210" y="1360170"/>
                  </a:cubicBezTo>
                  <a:cubicBezTo>
                    <a:pt x="4235450" y="1366520"/>
                    <a:pt x="4244340" y="1379220"/>
                    <a:pt x="4249420" y="1389380"/>
                  </a:cubicBezTo>
                  <a:cubicBezTo>
                    <a:pt x="4254500" y="1398270"/>
                    <a:pt x="4255770" y="1407160"/>
                    <a:pt x="4254500" y="1417320"/>
                  </a:cubicBezTo>
                  <a:cubicBezTo>
                    <a:pt x="4253230" y="1430020"/>
                    <a:pt x="4246880" y="1446530"/>
                    <a:pt x="4237990" y="1455420"/>
                  </a:cubicBezTo>
                  <a:cubicBezTo>
                    <a:pt x="4227830" y="1465580"/>
                    <a:pt x="4204970" y="1461770"/>
                    <a:pt x="4199890" y="1473200"/>
                  </a:cubicBezTo>
                  <a:cubicBezTo>
                    <a:pt x="4191000" y="1489710"/>
                    <a:pt x="4227830" y="1525270"/>
                    <a:pt x="4221480" y="1559560"/>
                  </a:cubicBezTo>
                  <a:cubicBezTo>
                    <a:pt x="4208780" y="1621790"/>
                    <a:pt x="4122420" y="1718310"/>
                    <a:pt x="4044950" y="1799590"/>
                  </a:cubicBezTo>
                  <a:cubicBezTo>
                    <a:pt x="3942080" y="1908810"/>
                    <a:pt x="3774440" y="2037080"/>
                    <a:pt x="3633470" y="2133600"/>
                  </a:cubicBezTo>
                  <a:cubicBezTo>
                    <a:pt x="3501390" y="2223770"/>
                    <a:pt x="3370580" y="2297430"/>
                    <a:pt x="3225800" y="2364740"/>
                  </a:cubicBezTo>
                  <a:cubicBezTo>
                    <a:pt x="3073400" y="2434590"/>
                    <a:pt x="2905760" y="2489200"/>
                    <a:pt x="2740660" y="2541270"/>
                  </a:cubicBezTo>
                  <a:cubicBezTo>
                    <a:pt x="2574290" y="2594610"/>
                    <a:pt x="2374900" y="2645410"/>
                    <a:pt x="2228850" y="2679700"/>
                  </a:cubicBezTo>
                  <a:cubicBezTo>
                    <a:pt x="2119630" y="2705100"/>
                    <a:pt x="2026920" y="2749550"/>
                    <a:pt x="1943100" y="2738120"/>
                  </a:cubicBezTo>
                  <a:cubicBezTo>
                    <a:pt x="1873250" y="2730500"/>
                    <a:pt x="1785620" y="2700020"/>
                    <a:pt x="1758950" y="2649220"/>
                  </a:cubicBezTo>
                  <a:cubicBezTo>
                    <a:pt x="1731010" y="2595880"/>
                    <a:pt x="1764030" y="2499360"/>
                    <a:pt x="1797050" y="2416810"/>
                  </a:cubicBezTo>
                  <a:cubicBezTo>
                    <a:pt x="1845310" y="2298700"/>
                    <a:pt x="1948180" y="2147570"/>
                    <a:pt x="2066290" y="2029460"/>
                  </a:cubicBezTo>
                  <a:cubicBezTo>
                    <a:pt x="2204720" y="1891030"/>
                    <a:pt x="2418080" y="1750060"/>
                    <a:pt x="2597150" y="1657350"/>
                  </a:cubicBezTo>
                  <a:cubicBezTo>
                    <a:pt x="2758440" y="1574800"/>
                    <a:pt x="2924810" y="1517650"/>
                    <a:pt x="3086100" y="1485900"/>
                  </a:cubicBezTo>
                  <a:cubicBezTo>
                    <a:pt x="3237230" y="1456690"/>
                    <a:pt x="3390900" y="1443990"/>
                    <a:pt x="3534410" y="1464310"/>
                  </a:cubicBezTo>
                  <a:cubicBezTo>
                    <a:pt x="3675380" y="1483360"/>
                    <a:pt x="3829050" y="1544320"/>
                    <a:pt x="3942080" y="1598930"/>
                  </a:cubicBezTo>
                  <a:cubicBezTo>
                    <a:pt x="4032250" y="1643380"/>
                    <a:pt x="4107180" y="1703070"/>
                    <a:pt x="4170680" y="1751330"/>
                  </a:cubicBezTo>
                  <a:cubicBezTo>
                    <a:pt x="4218940" y="1788160"/>
                    <a:pt x="4259580" y="1816100"/>
                    <a:pt x="4292600" y="1855470"/>
                  </a:cubicBezTo>
                  <a:cubicBezTo>
                    <a:pt x="4325620" y="1893570"/>
                    <a:pt x="4359910" y="1935480"/>
                    <a:pt x="4370070" y="1983740"/>
                  </a:cubicBezTo>
                  <a:cubicBezTo>
                    <a:pt x="4381500" y="2037080"/>
                    <a:pt x="4373880" y="2101850"/>
                    <a:pt x="4349750" y="2164080"/>
                  </a:cubicBezTo>
                  <a:cubicBezTo>
                    <a:pt x="4318000" y="2247900"/>
                    <a:pt x="4248150" y="2334260"/>
                    <a:pt x="4164330" y="2426970"/>
                  </a:cubicBezTo>
                  <a:cubicBezTo>
                    <a:pt x="4047490" y="2556510"/>
                    <a:pt x="3849370" y="2712720"/>
                    <a:pt x="3685540" y="2844800"/>
                  </a:cubicBezTo>
                  <a:cubicBezTo>
                    <a:pt x="3524250" y="2974340"/>
                    <a:pt x="3361690" y="3107690"/>
                    <a:pt x="3188970" y="3211830"/>
                  </a:cubicBezTo>
                  <a:cubicBezTo>
                    <a:pt x="3021330" y="3312160"/>
                    <a:pt x="2840990" y="3394710"/>
                    <a:pt x="2664460" y="3462020"/>
                  </a:cubicBezTo>
                  <a:cubicBezTo>
                    <a:pt x="2496820" y="3525520"/>
                    <a:pt x="2315210" y="3578860"/>
                    <a:pt x="2156460" y="3606800"/>
                  </a:cubicBezTo>
                  <a:cubicBezTo>
                    <a:pt x="2021840" y="3629660"/>
                    <a:pt x="1887220" y="3652520"/>
                    <a:pt x="1775460" y="3629660"/>
                  </a:cubicBezTo>
                  <a:cubicBezTo>
                    <a:pt x="1677670" y="3610610"/>
                    <a:pt x="1590040" y="3571240"/>
                    <a:pt x="1515110" y="3502660"/>
                  </a:cubicBezTo>
                  <a:cubicBezTo>
                    <a:pt x="1421130" y="3418840"/>
                    <a:pt x="1337310" y="3258820"/>
                    <a:pt x="1281430" y="3128010"/>
                  </a:cubicBezTo>
                  <a:cubicBezTo>
                    <a:pt x="1229360" y="3004820"/>
                    <a:pt x="1196340" y="2880360"/>
                    <a:pt x="1184910" y="2744470"/>
                  </a:cubicBezTo>
                  <a:cubicBezTo>
                    <a:pt x="1172210" y="2594610"/>
                    <a:pt x="1183640" y="2429510"/>
                    <a:pt x="1221740" y="2264410"/>
                  </a:cubicBezTo>
                  <a:cubicBezTo>
                    <a:pt x="1266190" y="2072640"/>
                    <a:pt x="1362710" y="1846580"/>
                    <a:pt x="1457960" y="1668780"/>
                  </a:cubicBezTo>
                  <a:cubicBezTo>
                    <a:pt x="1544320" y="1510030"/>
                    <a:pt x="1637030" y="1361440"/>
                    <a:pt x="1755140" y="1245870"/>
                  </a:cubicBezTo>
                  <a:cubicBezTo>
                    <a:pt x="1869440" y="1134110"/>
                    <a:pt x="1995170" y="1043940"/>
                    <a:pt x="2148840" y="980440"/>
                  </a:cubicBezTo>
                  <a:cubicBezTo>
                    <a:pt x="2327910" y="905510"/>
                    <a:pt x="2565400" y="857250"/>
                    <a:pt x="2776220" y="852170"/>
                  </a:cubicBezTo>
                  <a:cubicBezTo>
                    <a:pt x="2987040" y="848360"/>
                    <a:pt x="3201670" y="885190"/>
                    <a:pt x="3409950" y="955040"/>
                  </a:cubicBezTo>
                  <a:cubicBezTo>
                    <a:pt x="3637280" y="1029970"/>
                    <a:pt x="3864610" y="1173480"/>
                    <a:pt x="4083050" y="1309370"/>
                  </a:cubicBezTo>
                  <a:cubicBezTo>
                    <a:pt x="4311650" y="1451610"/>
                    <a:pt x="4565650" y="1653540"/>
                    <a:pt x="4751070" y="1793240"/>
                  </a:cubicBezTo>
                  <a:cubicBezTo>
                    <a:pt x="4886960" y="1896110"/>
                    <a:pt x="5030470" y="1964690"/>
                    <a:pt x="5100320" y="2066290"/>
                  </a:cubicBezTo>
                  <a:cubicBezTo>
                    <a:pt x="5154930" y="2145030"/>
                    <a:pt x="5195570" y="2242820"/>
                    <a:pt x="5179060" y="2321560"/>
                  </a:cubicBezTo>
                  <a:cubicBezTo>
                    <a:pt x="5162550" y="2405380"/>
                    <a:pt x="5071110" y="2484120"/>
                    <a:pt x="4986020" y="2550160"/>
                  </a:cubicBezTo>
                  <a:cubicBezTo>
                    <a:pt x="4881880" y="2631440"/>
                    <a:pt x="4738370" y="2684780"/>
                    <a:pt x="4584700" y="2749550"/>
                  </a:cubicBezTo>
                  <a:cubicBezTo>
                    <a:pt x="4392930" y="2830830"/>
                    <a:pt x="4142740" y="2915920"/>
                    <a:pt x="3917950" y="2984500"/>
                  </a:cubicBezTo>
                  <a:cubicBezTo>
                    <a:pt x="3696970" y="3053080"/>
                    <a:pt x="3472180" y="3116580"/>
                    <a:pt x="3251200" y="3161030"/>
                  </a:cubicBezTo>
                  <a:cubicBezTo>
                    <a:pt x="3039110" y="3204210"/>
                    <a:pt x="2814320" y="3228340"/>
                    <a:pt x="2618740" y="3249930"/>
                  </a:cubicBezTo>
                  <a:cubicBezTo>
                    <a:pt x="2449830" y="3267710"/>
                    <a:pt x="2282190" y="3288030"/>
                    <a:pt x="2145030" y="3286760"/>
                  </a:cubicBezTo>
                  <a:cubicBezTo>
                    <a:pt x="2040890" y="3286760"/>
                    <a:pt x="1946910" y="3288030"/>
                    <a:pt x="1870710" y="3263900"/>
                  </a:cubicBezTo>
                  <a:cubicBezTo>
                    <a:pt x="1808480" y="3243580"/>
                    <a:pt x="1747520" y="3216910"/>
                    <a:pt x="1713230" y="3168650"/>
                  </a:cubicBezTo>
                  <a:cubicBezTo>
                    <a:pt x="1676400" y="3116580"/>
                    <a:pt x="1664970" y="3042920"/>
                    <a:pt x="1668780" y="2956560"/>
                  </a:cubicBezTo>
                  <a:cubicBezTo>
                    <a:pt x="1675130" y="2815590"/>
                    <a:pt x="1762760" y="2581910"/>
                    <a:pt x="1837690" y="2409190"/>
                  </a:cubicBezTo>
                  <a:cubicBezTo>
                    <a:pt x="1912620" y="2236470"/>
                    <a:pt x="1987550" y="2065020"/>
                    <a:pt x="2118360" y="1918970"/>
                  </a:cubicBezTo>
                  <a:cubicBezTo>
                    <a:pt x="2269490" y="1750060"/>
                    <a:pt x="2518410" y="1587500"/>
                    <a:pt x="2722880" y="1482090"/>
                  </a:cubicBezTo>
                  <a:cubicBezTo>
                    <a:pt x="2901950" y="1389380"/>
                    <a:pt x="3081020" y="1320800"/>
                    <a:pt x="3268980" y="1296670"/>
                  </a:cubicBezTo>
                  <a:cubicBezTo>
                    <a:pt x="3455670" y="1271270"/>
                    <a:pt x="3661410" y="1296670"/>
                    <a:pt x="3846830" y="1332230"/>
                  </a:cubicBezTo>
                  <a:cubicBezTo>
                    <a:pt x="4025900" y="1367790"/>
                    <a:pt x="4183380" y="1428750"/>
                    <a:pt x="4363720" y="1504950"/>
                  </a:cubicBezTo>
                  <a:cubicBezTo>
                    <a:pt x="4578350" y="1595120"/>
                    <a:pt x="4912360" y="1776730"/>
                    <a:pt x="5043170" y="1854200"/>
                  </a:cubicBezTo>
                  <a:cubicBezTo>
                    <a:pt x="5099050" y="1888490"/>
                    <a:pt x="5128260" y="1907540"/>
                    <a:pt x="5160010" y="1934210"/>
                  </a:cubicBezTo>
                  <a:cubicBezTo>
                    <a:pt x="5184140" y="1957070"/>
                    <a:pt x="5204460" y="1977390"/>
                    <a:pt x="5219700" y="2002790"/>
                  </a:cubicBezTo>
                  <a:cubicBezTo>
                    <a:pt x="5233670" y="2028190"/>
                    <a:pt x="5250180" y="2053590"/>
                    <a:pt x="5248910" y="2084070"/>
                  </a:cubicBezTo>
                  <a:cubicBezTo>
                    <a:pt x="5248910" y="2125980"/>
                    <a:pt x="5229860" y="2179320"/>
                    <a:pt x="5190490" y="2231390"/>
                  </a:cubicBezTo>
                  <a:cubicBezTo>
                    <a:pt x="5124450" y="2321560"/>
                    <a:pt x="4951730" y="2433320"/>
                    <a:pt x="4819650" y="2526030"/>
                  </a:cubicBezTo>
                  <a:cubicBezTo>
                    <a:pt x="4678680" y="2622550"/>
                    <a:pt x="4525010" y="2713990"/>
                    <a:pt x="4368800" y="2799080"/>
                  </a:cubicBezTo>
                  <a:cubicBezTo>
                    <a:pt x="4208780" y="2886710"/>
                    <a:pt x="4048760" y="2975610"/>
                    <a:pt x="3869690" y="3042920"/>
                  </a:cubicBezTo>
                  <a:cubicBezTo>
                    <a:pt x="3675380" y="3116580"/>
                    <a:pt x="3425190" y="3171190"/>
                    <a:pt x="3241040" y="3213100"/>
                  </a:cubicBezTo>
                  <a:cubicBezTo>
                    <a:pt x="3098800" y="3246120"/>
                    <a:pt x="2966720" y="3268980"/>
                    <a:pt x="2858770" y="3284220"/>
                  </a:cubicBezTo>
                  <a:cubicBezTo>
                    <a:pt x="2781300" y="3295650"/>
                    <a:pt x="2712720" y="3324860"/>
                    <a:pt x="2658110" y="3304540"/>
                  </a:cubicBezTo>
                  <a:cubicBezTo>
                    <a:pt x="2607310" y="3285490"/>
                    <a:pt x="2559050" y="3237230"/>
                    <a:pt x="2538730" y="3177540"/>
                  </a:cubicBezTo>
                  <a:cubicBezTo>
                    <a:pt x="2509520" y="3088640"/>
                    <a:pt x="2542540" y="2934970"/>
                    <a:pt x="2583180" y="2796540"/>
                  </a:cubicBezTo>
                  <a:cubicBezTo>
                    <a:pt x="2639060" y="2612390"/>
                    <a:pt x="2764790" y="2399030"/>
                    <a:pt x="2891790" y="2185670"/>
                  </a:cubicBezTo>
                  <a:cubicBezTo>
                    <a:pt x="3045460" y="1930400"/>
                    <a:pt x="3248660" y="1606550"/>
                    <a:pt x="3458210" y="1377950"/>
                  </a:cubicBezTo>
                  <a:cubicBezTo>
                    <a:pt x="3648710" y="1172210"/>
                    <a:pt x="3848100" y="993140"/>
                    <a:pt x="4077970" y="861060"/>
                  </a:cubicBezTo>
                  <a:cubicBezTo>
                    <a:pt x="4307840" y="728980"/>
                    <a:pt x="4574540" y="632460"/>
                    <a:pt x="4838700" y="585470"/>
                  </a:cubicBezTo>
                  <a:cubicBezTo>
                    <a:pt x="5105400" y="538480"/>
                    <a:pt x="5417820" y="567690"/>
                    <a:pt x="5669280" y="584200"/>
                  </a:cubicBezTo>
                  <a:cubicBezTo>
                    <a:pt x="5881370" y="598170"/>
                    <a:pt x="6084570" y="623570"/>
                    <a:pt x="6250940" y="661670"/>
                  </a:cubicBezTo>
                  <a:cubicBezTo>
                    <a:pt x="6383020" y="692150"/>
                    <a:pt x="6501130" y="727710"/>
                    <a:pt x="6595110" y="773430"/>
                  </a:cubicBezTo>
                  <a:cubicBezTo>
                    <a:pt x="6670040" y="810260"/>
                    <a:pt x="6736080" y="839470"/>
                    <a:pt x="6780530" y="897890"/>
                  </a:cubicBezTo>
                  <a:cubicBezTo>
                    <a:pt x="6831330" y="963930"/>
                    <a:pt x="6858000" y="1066800"/>
                    <a:pt x="6870700" y="1160780"/>
                  </a:cubicBezTo>
                  <a:cubicBezTo>
                    <a:pt x="6883400" y="1262380"/>
                    <a:pt x="6879590" y="1376680"/>
                    <a:pt x="6851650" y="1487170"/>
                  </a:cubicBezTo>
                  <a:cubicBezTo>
                    <a:pt x="6817360" y="1614170"/>
                    <a:pt x="6737350" y="1755140"/>
                    <a:pt x="6658610" y="1878330"/>
                  </a:cubicBezTo>
                  <a:cubicBezTo>
                    <a:pt x="6577330" y="2005330"/>
                    <a:pt x="6470650" y="2127250"/>
                    <a:pt x="6367780" y="2237740"/>
                  </a:cubicBezTo>
                  <a:cubicBezTo>
                    <a:pt x="6268720" y="2344420"/>
                    <a:pt x="6178550" y="2446020"/>
                    <a:pt x="6050280" y="2532380"/>
                  </a:cubicBezTo>
                  <a:cubicBezTo>
                    <a:pt x="5900420" y="2635250"/>
                    <a:pt x="5684520" y="2729230"/>
                    <a:pt x="5509260" y="2791460"/>
                  </a:cubicBezTo>
                  <a:cubicBezTo>
                    <a:pt x="5354320" y="2847340"/>
                    <a:pt x="5194300" y="2875280"/>
                    <a:pt x="5057140" y="2901950"/>
                  </a:cubicBezTo>
                  <a:cubicBezTo>
                    <a:pt x="4945380" y="2923540"/>
                    <a:pt x="4847590" y="2947670"/>
                    <a:pt x="4749800" y="2947670"/>
                  </a:cubicBezTo>
                  <a:cubicBezTo>
                    <a:pt x="4663440" y="2948940"/>
                    <a:pt x="4572000" y="2940050"/>
                    <a:pt x="4502150" y="2915920"/>
                  </a:cubicBezTo>
                  <a:cubicBezTo>
                    <a:pt x="4445000" y="2895600"/>
                    <a:pt x="4394200" y="2868930"/>
                    <a:pt x="4356100" y="2829560"/>
                  </a:cubicBezTo>
                  <a:cubicBezTo>
                    <a:pt x="4318000" y="2790190"/>
                    <a:pt x="4276090" y="2741930"/>
                    <a:pt x="4271010" y="2680970"/>
                  </a:cubicBezTo>
                  <a:cubicBezTo>
                    <a:pt x="4264660" y="2595880"/>
                    <a:pt x="4331970" y="2463800"/>
                    <a:pt x="4395470" y="2360930"/>
                  </a:cubicBezTo>
                  <a:cubicBezTo>
                    <a:pt x="4470400" y="2241550"/>
                    <a:pt x="4591050" y="2128520"/>
                    <a:pt x="4714240" y="2018030"/>
                  </a:cubicBezTo>
                  <a:cubicBezTo>
                    <a:pt x="4856480" y="1892300"/>
                    <a:pt x="5021580" y="1764030"/>
                    <a:pt x="5210810" y="1656080"/>
                  </a:cubicBezTo>
                  <a:cubicBezTo>
                    <a:pt x="5426710" y="1532890"/>
                    <a:pt x="5709920" y="1413510"/>
                    <a:pt x="5951220" y="1333500"/>
                  </a:cubicBezTo>
                  <a:cubicBezTo>
                    <a:pt x="6168390" y="1261110"/>
                    <a:pt x="6389370" y="1219200"/>
                    <a:pt x="6590030" y="1183640"/>
                  </a:cubicBezTo>
                  <a:cubicBezTo>
                    <a:pt x="6762750" y="1151890"/>
                    <a:pt x="6931660" y="1121410"/>
                    <a:pt x="7078980" y="1120140"/>
                  </a:cubicBezTo>
                  <a:cubicBezTo>
                    <a:pt x="7200900" y="1118870"/>
                    <a:pt x="7322820" y="1141730"/>
                    <a:pt x="7412990" y="1156970"/>
                  </a:cubicBezTo>
                  <a:cubicBezTo>
                    <a:pt x="7476490" y="1167130"/>
                    <a:pt x="7531100" y="1163320"/>
                    <a:pt x="7574280" y="1189990"/>
                  </a:cubicBezTo>
                  <a:cubicBezTo>
                    <a:pt x="7614920" y="1215390"/>
                    <a:pt x="7660640" y="1261110"/>
                    <a:pt x="7669530" y="1310640"/>
                  </a:cubicBezTo>
                  <a:cubicBezTo>
                    <a:pt x="7680960" y="1371600"/>
                    <a:pt x="7641590" y="1468120"/>
                    <a:pt x="7597140" y="1539240"/>
                  </a:cubicBezTo>
                  <a:cubicBezTo>
                    <a:pt x="7546340" y="1623060"/>
                    <a:pt x="7453630" y="1700530"/>
                    <a:pt x="7360920" y="1770380"/>
                  </a:cubicBezTo>
                  <a:cubicBezTo>
                    <a:pt x="7254240" y="1850390"/>
                    <a:pt x="7115810" y="1917700"/>
                    <a:pt x="6986270" y="1982470"/>
                  </a:cubicBezTo>
                  <a:cubicBezTo>
                    <a:pt x="6854190" y="2048510"/>
                    <a:pt x="6697980" y="2114550"/>
                    <a:pt x="6572250" y="2161540"/>
                  </a:cubicBezTo>
                  <a:cubicBezTo>
                    <a:pt x="6470650" y="2199640"/>
                    <a:pt x="6377940" y="2232660"/>
                    <a:pt x="6291580" y="2250440"/>
                  </a:cubicBezTo>
                  <a:cubicBezTo>
                    <a:pt x="6220460" y="2265680"/>
                    <a:pt x="6141720" y="2294890"/>
                    <a:pt x="6092190" y="2273300"/>
                  </a:cubicBezTo>
                  <a:cubicBezTo>
                    <a:pt x="6049010" y="2254250"/>
                    <a:pt x="6012180" y="2204720"/>
                    <a:pt x="6000750" y="2152650"/>
                  </a:cubicBezTo>
                  <a:cubicBezTo>
                    <a:pt x="5982970" y="2078990"/>
                    <a:pt x="6017260" y="1967230"/>
                    <a:pt x="6056630" y="1861820"/>
                  </a:cubicBezTo>
                  <a:cubicBezTo>
                    <a:pt x="6109970" y="1717040"/>
                    <a:pt x="6224270" y="1520190"/>
                    <a:pt x="6330950" y="1379220"/>
                  </a:cubicBezTo>
                  <a:cubicBezTo>
                    <a:pt x="6431280" y="1248410"/>
                    <a:pt x="6543040" y="1129030"/>
                    <a:pt x="6672580" y="1041400"/>
                  </a:cubicBezTo>
                  <a:cubicBezTo>
                    <a:pt x="6799580" y="955040"/>
                    <a:pt x="6951980" y="894080"/>
                    <a:pt x="7098030" y="853440"/>
                  </a:cubicBezTo>
                  <a:cubicBezTo>
                    <a:pt x="7239000" y="814070"/>
                    <a:pt x="7397750" y="791210"/>
                    <a:pt x="7529830" y="800100"/>
                  </a:cubicBezTo>
                  <a:cubicBezTo>
                    <a:pt x="7646670" y="807720"/>
                    <a:pt x="7759700" y="845820"/>
                    <a:pt x="7854950" y="882650"/>
                  </a:cubicBezTo>
                  <a:cubicBezTo>
                    <a:pt x="7936230" y="914400"/>
                    <a:pt x="8012430" y="957580"/>
                    <a:pt x="8072120" y="998220"/>
                  </a:cubicBezTo>
                  <a:cubicBezTo>
                    <a:pt x="8121650" y="1031240"/>
                    <a:pt x="8163560" y="1069340"/>
                    <a:pt x="8196580" y="1103630"/>
                  </a:cubicBezTo>
                  <a:cubicBezTo>
                    <a:pt x="8221980" y="1130300"/>
                    <a:pt x="8243570" y="1149350"/>
                    <a:pt x="8256270" y="1183640"/>
                  </a:cubicBezTo>
                  <a:cubicBezTo>
                    <a:pt x="8274050" y="1228090"/>
                    <a:pt x="8281670" y="1297940"/>
                    <a:pt x="8272780" y="1356360"/>
                  </a:cubicBezTo>
                  <a:cubicBezTo>
                    <a:pt x="8262620" y="1426210"/>
                    <a:pt x="8219440" y="1503680"/>
                    <a:pt x="8181340" y="1569720"/>
                  </a:cubicBezTo>
                  <a:cubicBezTo>
                    <a:pt x="8144510" y="1634490"/>
                    <a:pt x="8097520" y="1696720"/>
                    <a:pt x="8049260" y="1750060"/>
                  </a:cubicBezTo>
                  <a:cubicBezTo>
                    <a:pt x="8002270" y="1799590"/>
                    <a:pt x="7952740" y="1840230"/>
                    <a:pt x="7896860" y="1880870"/>
                  </a:cubicBezTo>
                  <a:cubicBezTo>
                    <a:pt x="7837170" y="1925320"/>
                    <a:pt x="7754620" y="1986280"/>
                    <a:pt x="7696200" y="2002790"/>
                  </a:cubicBezTo>
                  <a:cubicBezTo>
                    <a:pt x="7659370" y="2012950"/>
                    <a:pt x="7623810" y="2018030"/>
                    <a:pt x="7594600" y="2002790"/>
                  </a:cubicBezTo>
                  <a:cubicBezTo>
                    <a:pt x="7560310" y="1985010"/>
                    <a:pt x="7529830" y="1926590"/>
                    <a:pt x="7513320" y="1885950"/>
                  </a:cubicBezTo>
                  <a:cubicBezTo>
                    <a:pt x="7498080" y="1849120"/>
                    <a:pt x="7484110" y="1804670"/>
                    <a:pt x="7493000" y="1770380"/>
                  </a:cubicBezTo>
                  <a:cubicBezTo>
                    <a:pt x="7503160" y="1734820"/>
                    <a:pt x="7542530" y="1690370"/>
                    <a:pt x="7576820" y="1677670"/>
                  </a:cubicBezTo>
                  <a:cubicBezTo>
                    <a:pt x="7611110" y="1664970"/>
                    <a:pt x="7656830" y="1678940"/>
                    <a:pt x="7701280" y="1691640"/>
                  </a:cubicBezTo>
                  <a:cubicBezTo>
                    <a:pt x="7758430" y="1709420"/>
                    <a:pt x="7832090" y="1741170"/>
                    <a:pt x="7886700" y="1786890"/>
                  </a:cubicBezTo>
                  <a:cubicBezTo>
                    <a:pt x="7947660" y="1838960"/>
                    <a:pt x="7980680" y="1899920"/>
                    <a:pt x="8039100" y="1995170"/>
                  </a:cubicBezTo>
                  <a:cubicBezTo>
                    <a:pt x="8154670" y="2181860"/>
                    <a:pt x="8449310" y="2747010"/>
                    <a:pt x="8481060" y="2852420"/>
                  </a:cubicBezTo>
                  <a:cubicBezTo>
                    <a:pt x="8487410" y="2874010"/>
                    <a:pt x="8489950" y="2881630"/>
                    <a:pt x="8484870" y="2894330"/>
                  </a:cubicBezTo>
                  <a:cubicBezTo>
                    <a:pt x="8481060" y="2909570"/>
                    <a:pt x="8463280" y="2928620"/>
                    <a:pt x="8448040" y="2934970"/>
                  </a:cubicBezTo>
                  <a:cubicBezTo>
                    <a:pt x="8435340" y="2941320"/>
                    <a:pt x="8418830" y="2940050"/>
                    <a:pt x="8406130" y="2934970"/>
                  </a:cubicBezTo>
                  <a:cubicBezTo>
                    <a:pt x="8393430" y="2929890"/>
                    <a:pt x="8385810" y="2923540"/>
                    <a:pt x="8374380" y="2907030"/>
                  </a:cubicBezTo>
                  <a:cubicBezTo>
                    <a:pt x="8346440" y="2865120"/>
                    <a:pt x="8309610" y="2727960"/>
                    <a:pt x="8280400" y="2641600"/>
                  </a:cubicBezTo>
                  <a:cubicBezTo>
                    <a:pt x="8252460" y="2557780"/>
                    <a:pt x="8225790" y="2491740"/>
                    <a:pt x="8200390" y="2395220"/>
                  </a:cubicBezTo>
                  <a:cubicBezTo>
                    <a:pt x="8164830" y="2259330"/>
                    <a:pt x="8075930" y="2000250"/>
                    <a:pt x="8100060" y="1902460"/>
                  </a:cubicBezTo>
                  <a:cubicBezTo>
                    <a:pt x="8112760" y="1852930"/>
                    <a:pt x="8144510" y="1807210"/>
                    <a:pt x="8180070" y="1803400"/>
                  </a:cubicBezTo>
                  <a:cubicBezTo>
                    <a:pt x="8234680" y="1798320"/>
                    <a:pt x="8346440" y="1921510"/>
                    <a:pt x="8408670" y="1991360"/>
                  </a:cubicBezTo>
                  <a:cubicBezTo>
                    <a:pt x="8465820" y="2057400"/>
                    <a:pt x="8503920" y="2172970"/>
                    <a:pt x="8543290" y="2208530"/>
                  </a:cubicBezTo>
                  <a:cubicBezTo>
                    <a:pt x="8561070" y="2225040"/>
                    <a:pt x="8585200" y="2219960"/>
                    <a:pt x="8595360" y="2233930"/>
                  </a:cubicBezTo>
                  <a:cubicBezTo>
                    <a:pt x="8604250" y="2245360"/>
                    <a:pt x="8605520" y="2265680"/>
                    <a:pt x="8602980" y="2278380"/>
                  </a:cubicBezTo>
                  <a:cubicBezTo>
                    <a:pt x="8601710" y="2289810"/>
                    <a:pt x="8597900" y="2298700"/>
                    <a:pt x="8590280" y="2306320"/>
                  </a:cubicBezTo>
                  <a:cubicBezTo>
                    <a:pt x="8578850" y="2317750"/>
                    <a:pt x="8553450" y="2331720"/>
                    <a:pt x="8535670" y="2330450"/>
                  </a:cubicBezTo>
                  <a:cubicBezTo>
                    <a:pt x="8517890" y="2330450"/>
                    <a:pt x="8493760" y="2320290"/>
                    <a:pt x="8483600" y="2299970"/>
                  </a:cubicBezTo>
                  <a:cubicBezTo>
                    <a:pt x="8460740" y="2250440"/>
                    <a:pt x="8515350" y="2112010"/>
                    <a:pt x="8524240" y="1983740"/>
                  </a:cubicBezTo>
                  <a:cubicBezTo>
                    <a:pt x="8536940" y="1789430"/>
                    <a:pt x="8522970" y="1328420"/>
                    <a:pt x="8533130" y="1248410"/>
                  </a:cubicBezTo>
                  <a:cubicBezTo>
                    <a:pt x="8535670" y="1231900"/>
                    <a:pt x="8535670" y="1228090"/>
                    <a:pt x="8540750" y="1219200"/>
                  </a:cubicBezTo>
                  <a:cubicBezTo>
                    <a:pt x="8547100" y="1207770"/>
                    <a:pt x="8561070" y="1195070"/>
                    <a:pt x="8573770" y="1189990"/>
                  </a:cubicBezTo>
                  <a:cubicBezTo>
                    <a:pt x="8586470" y="1184910"/>
                    <a:pt x="8605520" y="1186180"/>
                    <a:pt x="8618220" y="1189990"/>
                  </a:cubicBezTo>
                  <a:cubicBezTo>
                    <a:pt x="8628380" y="1193800"/>
                    <a:pt x="8634730" y="1196340"/>
                    <a:pt x="8642350" y="1207770"/>
                  </a:cubicBezTo>
                  <a:cubicBezTo>
                    <a:pt x="8666480" y="1243330"/>
                    <a:pt x="8677910" y="1384300"/>
                    <a:pt x="8705850" y="1488440"/>
                  </a:cubicBezTo>
                  <a:cubicBezTo>
                    <a:pt x="8741410" y="1620520"/>
                    <a:pt x="8839200" y="1877060"/>
                    <a:pt x="8843010" y="1938020"/>
                  </a:cubicBezTo>
                  <a:cubicBezTo>
                    <a:pt x="8844280" y="1953260"/>
                    <a:pt x="8843010" y="1958340"/>
                    <a:pt x="8837930" y="1967230"/>
                  </a:cubicBezTo>
                  <a:cubicBezTo>
                    <a:pt x="8832850" y="1978660"/>
                    <a:pt x="8820150" y="1992630"/>
                    <a:pt x="8807450" y="1998980"/>
                  </a:cubicBezTo>
                  <a:cubicBezTo>
                    <a:pt x="8794750" y="2004060"/>
                    <a:pt x="8775700" y="2004060"/>
                    <a:pt x="8763000" y="2001520"/>
                  </a:cubicBezTo>
                  <a:cubicBezTo>
                    <a:pt x="8754110" y="1998980"/>
                    <a:pt x="8749030" y="1996440"/>
                    <a:pt x="8737600" y="1986280"/>
                  </a:cubicBezTo>
                  <a:cubicBezTo>
                    <a:pt x="8700770" y="1949450"/>
                    <a:pt x="8558530" y="1738630"/>
                    <a:pt x="8542020" y="1672590"/>
                  </a:cubicBezTo>
                  <a:cubicBezTo>
                    <a:pt x="8535670" y="1645920"/>
                    <a:pt x="8539480" y="1626870"/>
                    <a:pt x="8547100" y="1611630"/>
                  </a:cubicBezTo>
                  <a:cubicBezTo>
                    <a:pt x="8554720" y="1598930"/>
                    <a:pt x="8572500" y="1588770"/>
                    <a:pt x="8585200" y="1583690"/>
                  </a:cubicBezTo>
                  <a:cubicBezTo>
                    <a:pt x="8595360" y="1579880"/>
                    <a:pt x="8605520" y="1578610"/>
                    <a:pt x="8616950" y="1582420"/>
                  </a:cubicBezTo>
                  <a:cubicBezTo>
                    <a:pt x="8632190" y="1587500"/>
                    <a:pt x="8651240" y="1597660"/>
                    <a:pt x="8663940" y="1621790"/>
                  </a:cubicBezTo>
                  <a:cubicBezTo>
                    <a:pt x="8691880" y="1676400"/>
                    <a:pt x="8670290" y="1855470"/>
                    <a:pt x="8685530" y="1955800"/>
                  </a:cubicBezTo>
                  <a:cubicBezTo>
                    <a:pt x="8696960" y="2039620"/>
                    <a:pt x="8740140" y="2137410"/>
                    <a:pt x="8736330" y="2183130"/>
                  </a:cubicBezTo>
                  <a:cubicBezTo>
                    <a:pt x="8735060" y="2203450"/>
                    <a:pt x="8729980" y="2214880"/>
                    <a:pt x="8721090" y="2225040"/>
                  </a:cubicBezTo>
                  <a:cubicBezTo>
                    <a:pt x="8710930" y="2236470"/>
                    <a:pt x="8693150" y="2244090"/>
                    <a:pt x="8680450" y="2246630"/>
                  </a:cubicBezTo>
                  <a:cubicBezTo>
                    <a:pt x="8670290" y="2247900"/>
                    <a:pt x="8660130" y="2246630"/>
                    <a:pt x="8651240" y="2242820"/>
                  </a:cubicBezTo>
                  <a:cubicBezTo>
                    <a:pt x="8638540" y="2237740"/>
                    <a:pt x="8628380" y="2228850"/>
                    <a:pt x="8616950" y="2212340"/>
                  </a:cubicBezTo>
                  <a:cubicBezTo>
                    <a:pt x="8594090" y="2176780"/>
                    <a:pt x="8577580" y="2103120"/>
                    <a:pt x="8555990" y="2018030"/>
                  </a:cubicBezTo>
                  <a:cubicBezTo>
                    <a:pt x="8515350" y="1860550"/>
                    <a:pt x="8467090" y="1520190"/>
                    <a:pt x="8422640" y="1341120"/>
                  </a:cubicBezTo>
                  <a:cubicBezTo>
                    <a:pt x="8393430" y="1220470"/>
                    <a:pt x="8388350" y="1080770"/>
                    <a:pt x="8335010" y="1042670"/>
                  </a:cubicBezTo>
                  <a:cubicBezTo>
                    <a:pt x="8300720" y="1018540"/>
                    <a:pt x="8247380" y="1035050"/>
                    <a:pt x="8199120" y="1050290"/>
                  </a:cubicBezTo>
                  <a:cubicBezTo>
                    <a:pt x="8131810" y="1071880"/>
                    <a:pt x="8075930" y="1134110"/>
                    <a:pt x="7980680" y="1187450"/>
                  </a:cubicBezTo>
                  <a:cubicBezTo>
                    <a:pt x="7811770" y="1280160"/>
                    <a:pt x="7489190" y="1438910"/>
                    <a:pt x="7264400" y="1535430"/>
                  </a:cubicBezTo>
                  <a:cubicBezTo>
                    <a:pt x="7071360" y="1619250"/>
                    <a:pt x="6893560" y="1690370"/>
                    <a:pt x="6714490" y="1742440"/>
                  </a:cubicBezTo>
                  <a:cubicBezTo>
                    <a:pt x="6550660" y="1790700"/>
                    <a:pt x="6389370" y="1816100"/>
                    <a:pt x="6233160" y="1845310"/>
                  </a:cubicBezTo>
                  <a:cubicBezTo>
                    <a:pt x="6084570" y="1871980"/>
                    <a:pt x="5962650" y="1896110"/>
                    <a:pt x="5798820" y="1912620"/>
                  </a:cubicBezTo>
                  <a:cubicBezTo>
                    <a:pt x="5588000" y="1935480"/>
                    <a:pt x="5223510" y="1957070"/>
                    <a:pt x="5068570" y="1954530"/>
                  </a:cubicBezTo>
                  <a:cubicBezTo>
                    <a:pt x="4997450" y="1953260"/>
                    <a:pt x="4953000" y="1967230"/>
                    <a:pt x="4911090" y="1940560"/>
                  </a:cubicBezTo>
                  <a:cubicBezTo>
                    <a:pt x="4864100" y="1910080"/>
                    <a:pt x="4831080" y="1837690"/>
                    <a:pt x="4810760" y="1761490"/>
                  </a:cubicBezTo>
                  <a:cubicBezTo>
                    <a:pt x="4782820" y="1649730"/>
                    <a:pt x="4794250" y="1468120"/>
                    <a:pt x="4812030" y="1324610"/>
                  </a:cubicBezTo>
                  <a:cubicBezTo>
                    <a:pt x="4829810" y="1178560"/>
                    <a:pt x="4861560" y="1029970"/>
                    <a:pt x="4918710" y="892810"/>
                  </a:cubicBezTo>
                  <a:cubicBezTo>
                    <a:pt x="4975860" y="753110"/>
                    <a:pt x="5064760" y="605790"/>
                    <a:pt x="5161280" y="495300"/>
                  </a:cubicBezTo>
                  <a:cubicBezTo>
                    <a:pt x="5248910" y="392430"/>
                    <a:pt x="5360670" y="307340"/>
                    <a:pt x="5464810" y="242570"/>
                  </a:cubicBezTo>
                  <a:cubicBezTo>
                    <a:pt x="5554980" y="186690"/>
                    <a:pt x="5660390" y="144780"/>
                    <a:pt x="5741670" y="120650"/>
                  </a:cubicBezTo>
                  <a:cubicBezTo>
                    <a:pt x="5801360" y="102870"/>
                    <a:pt x="5853430" y="87630"/>
                    <a:pt x="5901690" y="95250"/>
                  </a:cubicBezTo>
                  <a:cubicBezTo>
                    <a:pt x="5942330" y="101600"/>
                    <a:pt x="5985510" y="119380"/>
                    <a:pt x="6012180" y="149860"/>
                  </a:cubicBezTo>
                  <a:cubicBezTo>
                    <a:pt x="6042660" y="185420"/>
                    <a:pt x="6062980" y="243840"/>
                    <a:pt x="6062980" y="302260"/>
                  </a:cubicBezTo>
                  <a:cubicBezTo>
                    <a:pt x="6062980" y="381000"/>
                    <a:pt x="6014720" y="487680"/>
                    <a:pt x="5971540" y="585470"/>
                  </a:cubicBezTo>
                  <a:cubicBezTo>
                    <a:pt x="5919470" y="701040"/>
                    <a:pt x="5840730" y="826770"/>
                    <a:pt x="5761990" y="946150"/>
                  </a:cubicBezTo>
                  <a:cubicBezTo>
                    <a:pt x="5678170" y="1070610"/>
                    <a:pt x="5586730" y="1196340"/>
                    <a:pt x="5480050" y="1316990"/>
                  </a:cubicBezTo>
                  <a:cubicBezTo>
                    <a:pt x="5364480" y="1446530"/>
                    <a:pt x="5220970" y="1586230"/>
                    <a:pt x="5087620" y="1695450"/>
                  </a:cubicBezTo>
                  <a:cubicBezTo>
                    <a:pt x="4969510" y="1793240"/>
                    <a:pt x="4843780" y="1874520"/>
                    <a:pt x="4725670" y="1948180"/>
                  </a:cubicBezTo>
                  <a:cubicBezTo>
                    <a:pt x="4620260" y="2014220"/>
                    <a:pt x="4528820" y="2068830"/>
                    <a:pt x="4417060" y="2119630"/>
                  </a:cubicBezTo>
                  <a:cubicBezTo>
                    <a:pt x="4292600" y="2175510"/>
                    <a:pt x="4099560" y="2249170"/>
                    <a:pt x="4010660" y="2263140"/>
                  </a:cubicBezTo>
                  <a:cubicBezTo>
                    <a:pt x="3970020" y="2269490"/>
                    <a:pt x="3944620" y="2272030"/>
                    <a:pt x="3917950" y="2260600"/>
                  </a:cubicBezTo>
                  <a:cubicBezTo>
                    <a:pt x="3891280" y="2249170"/>
                    <a:pt x="3864610" y="2225040"/>
                    <a:pt x="3849370" y="2194560"/>
                  </a:cubicBezTo>
                  <a:cubicBezTo>
                    <a:pt x="3831590" y="2155190"/>
                    <a:pt x="3829050" y="2092960"/>
                    <a:pt x="3837940" y="2039620"/>
                  </a:cubicBezTo>
                  <a:cubicBezTo>
                    <a:pt x="3848100" y="1977390"/>
                    <a:pt x="3876040" y="1908810"/>
                    <a:pt x="3921760" y="1846580"/>
                  </a:cubicBezTo>
                  <a:cubicBezTo>
                    <a:pt x="3980180" y="1766570"/>
                    <a:pt x="4085590" y="1678940"/>
                    <a:pt x="4185920" y="1616710"/>
                  </a:cubicBezTo>
                  <a:cubicBezTo>
                    <a:pt x="4293870" y="1550670"/>
                    <a:pt x="4420870" y="1496060"/>
                    <a:pt x="4551680" y="1466850"/>
                  </a:cubicBezTo>
                  <a:cubicBezTo>
                    <a:pt x="4690110" y="1435100"/>
                    <a:pt x="4846320" y="1428750"/>
                    <a:pt x="4998720" y="1442720"/>
                  </a:cubicBezTo>
                  <a:cubicBezTo>
                    <a:pt x="5158740" y="1456690"/>
                    <a:pt x="5332730" y="1518920"/>
                    <a:pt x="5488940" y="1562100"/>
                  </a:cubicBezTo>
                  <a:cubicBezTo>
                    <a:pt x="5633720" y="1602740"/>
                    <a:pt x="5821680" y="1629410"/>
                    <a:pt x="5904230" y="1690370"/>
                  </a:cubicBezTo>
                  <a:cubicBezTo>
                    <a:pt x="5952490" y="1727200"/>
                    <a:pt x="5988050" y="1776730"/>
                    <a:pt x="5989320" y="1818640"/>
                  </a:cubicBezTo>
                  <a:cubicBezTo>
                    <a:pt x="5991860" y="1858010"/>
                    <a:pt x="5958840" y="1894840"/>
                    <a:pt x="5925820" y="1934210"/>
                  </a:cubicBezTo>
                  <a:cubicBezTo>
                    <a:pt x="5876290" y="1992630"/>
                    <a:pt x="5787390" y="2054860"/>
                    <a:pt x="5693410" y="2117090"/>
                  </a:cubicBezTo>
                  <a:cubicBezTo>
                    <a:pt x="5566410" y="2199640"/>
                    <a:pt x="5382260" y="2289810"/>
                    <a:pt x="5222240" y="2371090"/>
                  </a:cubicBezTo>
                  <a:cubicBezTo>
                    <a:pt x="5060950" y="2453640"/>
                    <a:pt x="4898390" y="2540000"/>
                    <a:pt x="4729480" y="2606040"/>
                  </a:cubicBezTo>
                  <a:cubicBezTo>
                    <a:pt x="4560570" y="2673350"/>
                    <a:pt x="4380230" y="2722880"/>
                    <a:pt x="4207510" y="2771140"/>
                  </a:cubicBezTo>
                  <a:cubicBezTo>
                    <a:pt x="4039870" y="2818130"/>
                    <a:pt x="3849370" y="2862580"/>
                    <a:pt x="3704590" y="2893060"/>
                  </a:cubicBezTo>
                  <a:cubicBezTo>
                    <a:pt x="3596640" y="2915920"/>
                    <a:pt x="3500120" y="2956560"/>
                    <a:pt x="3420110" y="2943860"/>
                  </a:cubicBezTo>
                  <a:cubicBezTo>
                    <a:pt x="3355340" y="2933700"/>
                    <a:pt x="3285490" y="2905760"/>
                    <a:pt x="3253740" y="2854960"/>
                  </a:cubicBezTo>
                  <a:cubicBezTo>
                    <a:pt x="3215640" y="2794000"/>
                    <a:pt x="3224530" y="2674620"/>
                    <a:pt x="3241040" y="2578100"/>
                  </a:cubicBezTo>
                  <a:cubicBezTo>
                    <a:pt x="3261360" y="2463800"/>
                    <a:pt x="3310890" y="2343150"/>
                    <a:pt x="3387090" y="2219960"/>
                  </a:cubicBezTo>
                  <a:cubicBezTo>
                    <a:pt x="3488690" y="2057400"/>
                    <a:pt x="3676650" y="1860550"/>
                    <a:pt x="3839210" y="1717040"/>
                  </a:cubicBezTo>
                  <a:cubicBezTo>
                    <a:pt x="3992880" y="1581150"/>
                    <a:pt x="4157980" y="1454150"/>
                    <a:pt x="4330700" y="1374140"/>
                  </a:cubicBezTo>
                  <a:cubicBezTo>
                    <a:pt x="4494530" y="1297940"/>
                    <a:pt x="4669790" y="1248410"/>
                    <a:pt x="4847590" y="1236980"/>
                  </a:cubicBezTo>
                  <a:cubicBezTo>
                    <a:pt x="5033010" y="1224280"/>
                    <a:pt x="5227320" y="1264920"/>
                    <a:pt x="5422900" y="1308100"/>
                  </a:cubicBezTo>
                  <a:cubicBezTo>
                    <a:pt x="5636260" y="1353820"/>
                    <a:pt x="5976620" y="1427480"/>
                    <a:pt x="6073140" y="1513840"/>
                  </a:cubicBezTo>
                  <a:cubicBezTo>
                    <a:pt x="6117590" y="1554480"/>
                    <a:pt x="6137910" y="1604010"/>
                    <a:pt x="6131560" y="1644650"/>
                  </a:cubicBezTo>
                  <a:cubicBezTo>
                    <a:pt x="6125210" y="1689100"/>
                    <a:pt x="6066790" y="1729740"/>
                    <a:pt x="6018530" y="1770380"/>
                  </a:cubicBezTo>
                  <a:cubicBezTo>
                    <a:pt x="5960110" y="1822450"/>
                    <a:pt x="5877560" y="1875790"/>
                    <a:pt x="5795010" y="1918970"/>
                  </a:cubicBezTo>
                  <a:cubicBezTo>
                    <a:pt x="5702300" y="1965960"/>
                    <a:pt x="5605780" y="1996440"/>
                    <a:pt x="5488940" y="2034540"/>
                  </a:cubicBezTo>
                  <a:cubicBezTo>
                    <a:pt x="5337810" y="2084070"/>
                    <a:pt x="5134610" y="2148840"/>
                    <a:pt x="4964430" y="2184400"/>
                  </a:cubicBezTo>
                  <a:cubicBezTo>
                    <a:pt x="4806950" y="2217420"/>
                    <a:pt x="4650740" y="2233930"/>
                    <a:pt x="4505960" y="2249170"/>
                  </a:cubicBezTo>
                  <a:cubicBezTo>
                    <a:pt x="4375150" y="2263140"/>
                    <a:pt x="4244340" y="2272030"/>
                    <a:pt x="4131310" y="2275840"/>
                  </a:cubicBezTo>
                  <a:cubicBezTo>
                    <a:pt x="4039870" y="2279650"/>
                    <a:pt x="3950970" y="2282190"/>
                    <a:pt x="3881120" y="2274570"/>
                  </a:cubicBezTo>
                  <a:cubicBezTo>
                    <a:pt x="3829050" y="2269490"/>
                    <a:pt x="3779520" y="2270760"/>
                    <a:pt x="3746500" y="2246630"/>
                  </a:cubicBezTo>
                  <a:cubicBezTo>
                    <a:pt x="3717290" y="2225040"/>
                    <a:pt x="3691890" y="2186940"/>
                    <a:pt x="3688080" y="2143760"/>
                  </a:cubicBezTo>
                  <a:cubicBezTo>
                    <a:pt x="3683000" y="2071370"/>
                    <a:pt x="3749040" y="1950720"/>
                    <a:pt x="3803650" y="1850390"/>
                  </a:cubicBezTo>
                  <a:cubicBezTo>
                    <a:pt x="3869690" y="1729740"/>
                    <a:pt x="3971290" y="1604010"/>
                    <a:pt x="4075430" y="1475740"/>
                  </a:cubicBezTo>
                  <a:cubicBezTo>
                    <a:pt x="4197350" y="1325880"/>
                    <a:pt x="4343400" y="1127760"/>
                    <a:pt x="4499610" y="1009650"/>
                  </a:cubicBezTo>
                  <a:cubicBezTo>
                    <a:pt x="4641850" y="901700"/>
                    <a:pt x="4795520" y="822960"/>
                    <a:pt x="4963160" y="775970"/>
                  </a:cubicBezTo>
                  <a:cubicBezTo>
                    <a:pt x="5140960" y="725170"/>
                    <a:pt x="5351780" y="707390"/>
                    <a:pt x="5543550" y="727710"/>
                  </a:cubicBezTo>
                  <a:cubicBezTo>
                    <a:pt x="5737860" y="748030"/>
                    <a:pt x="5957570" y="828040"/>
                    <a:pt x="6120130" y="902970"/>
                  </a:cubicBezTo>
                  <a:cubicBezTo>
                    <a:pt x="6253480" y="965200"/>
                    <a:pt x="6365240" y="1046480"/>
                    <a:pt x="6459220" y="1123950"/>
                  </a:cubicBezTo>
                  <a:cubicBezTo>
                    <a:pt x="6539230" y="1188720"/>
                    <a:pt x="6606540" y="1256030"/>
                    <a:pt x="6658610" y="1324610"/>
                  </a:cubicBezTo>
                  <a:cubicBezTo>
                    <a:pt x="6703060" y="1384300"/>
                    <a:pt x="6736080" y="1446530"/>
                    <a:pt x="6760210" y="1508760"/>
                  </a:cubicBezTo>
                  <a:cubicBezTo>
                    <a:pt x="6784340" y="1567180"/>
                    <a:pt x="6807200" y="1624330"/>
                    <a:pt x="6805930" y="1689100"/>
                  </a:cubicBezTo>
                  <a:cubicBezTo>
                    <a:pt x="6803390" y="1765300"/>
                    <a:pt x="6777990" y="1851660"/>
                    <a:pt x="6731000" y="1938020"/>
                  </a:cubicBezTo>
                  <a:cubicBezTo>
                    <a:pt x="6664960" y="2061210"/>
                    <a:pt x="6520180" y="2211070"/>
                    <a:pt x="6396990" y="2331720"/>
                  </a:cubicBezTo>
                  <a:cubicBezTo>
                    <a:pt x="6271260" y="2453640"/>
                    <a:pt x="6125210" y="2561590"/>
                    <a:pt x="5984240" y="2663190"/>
                  </a:cubicBezTo>
                  <a:cubicBezTo>
                    <a:pt x="5847080" y="2760980"/>
                    <a:pt x="5713730" y="2853690"/>
                    <a:pt x="5565140" y="2932430"/>
                  </a:cubicBezTo>
                  <a:cubicBezTo>
                    <a:pt x="5411470" y="3013710"/>
                    <a:pt x="5222240" y="3084830"/>
                    <a:pt x="5074920" y="3138170"/>
                  </a:cubicBezTo>
                  <a:cubicBezTo>
                    <a:pt x="4956810" y="3181350"/>
                    <a:pt x="4842510" y="3214370"/>
                    <a:pt x="4749800" y="3239770"/>
                  </a:cubicBezTo>
                  <a:cubicBezTo>
                    <a:pt x="4682490" y="3257550"/>
                    <a:pt x="4627880" y="3280410"/>
                    <a:pt x="4572000" y="3281680"/>
                  </a:cubicBezTo>
                  <a:cubicBezTo>
                    <a:pt x="4521200" y="3284220"/>
                    <a:pt x="4465320" y="3284220"/>
                    <a:pt x="4429760" y="3260090"/>
                  </a:cubicBezTo>
                  <a:cubicBezTo>
                    <a:pt x="4395470" y="3237230"/>
                    <a:pt x="4373880" y="3197860"/>
                    <a:pt x="4361180" y="3148330"/>
                  </a:cubicBezTo>
                  <a:cubicBezTo>
                    <a:pt x="4342130" y="3073400"/>
                    <a:pt x="4351020" y="2948940"/>
                    <a:pt x="4377690" y="2839720"/>
                  </a:cubicBezTo>
                  <a:cubicBezTo>
                    <a:pt x="4410710" y="2705100"/>
                    <a:pt x="4490720" y="2532380"/>
                    <a:pt x="4570730" y="2406650"/>
                  </a:cubicBezTo>
                  <a:cubicBezTo>
                    <a:pt x="4643120" y="2293620"/>
                    <a:pt x="4721860" y="2198370"/>
                    <a:pt x="4827270" y="2115820"/>
                  </a:cubicBezTo>
                  <a:cubicBezTo>
                    <a:pt x="4941570" y="2024380"/>
                    <a:pt x="5076190" y="1945640"/>
                    <a:pt x="5241290" y="1896110"/>
                  </a:cubicBezTo>
                  <a:cubicBezTo>
                    <a:pt x="5452110" y="1831340"/>
                    <a:pt x="5772150" y="1823720"/>
                    <a:pt x="6003290" y="1814830"/>
                  </a:cubicBezTo>
                  <a:cubicBezTo>
                    <a:pt x="6195060" y="1808480"/>
                    <a:pt x="6380480" y="1819910"/>
                    <a:pt x="6530340" y="1833880"/>
                  </a:cubicBezTo>
                  <a:cubicBezTo>
                    <a:pt x="6643370" y="1845310"/>
                    <a:pt x="6736080" y="1850390"/>
                    <a:pt x="6823710" y="1882140"/>
                  </a:cubicBezTo>
                  <a:cubicBezTo>
                    <a:pt x="6903720" y="1911350"/>
                    <a:pt x="6982460" y="1964690"/>
                    <a:pt x="7040880" y="2011680"/>
                  </a:cubicBezTo>
                  <a:cubicBezTo>
                    <a:pt x="7086600" y="2047240"/>
                    <a:pt x="7125970" y="2080260"/>
                    <a:pt x="7151370" y="2127250"/>
                  </a:cubicBezTo>
                  <a:cubicBezTo>
                    <a:pt x="7178040" y="2176780"/>
                    <a:pt x="7198360" y="2244090"/>
                    <a:pt x="7190740" y="2306320"/>
                  </a:cubicBezTo>
                  <a:cubicBezTo>
                    <a:pt x="7180580" y="2381250"/>
                    <a:pt x="7129780" y="2473960"/>
                    <a:pt x="7067550" y="2541270"/>
                  </a:cubicBezTo>
                  <a:cubicBezTo>
                    <a:pt x="6993890" y="2620010"/>
                    <a:pt x="6877050" y="2682240"/>
                    <a:pt x="6757670" y="2734310"/>
                  </a:cubicBezTo>
                  <a:cubicBezTo>
                    <a:pt x="6617970" y="2795270"/>
                    <a:pt x="6450330" y="2833370"/>
                    <a:pt x="6275070" y="2866390"/>
                  </a:cubicBezTo>
                  <a:cubicBezTo>
                    <a:pt x="6075680" y="2903220"/>
                    <a:pt x="5831840" y="2917190"/>
                    <a:pt x="5622290" y="2933700"/>
                  </a:cubicBezTo>
                  <a:cubicBezTo>
                    <a:pt x="5429250" y="2947670"/>
                    <a:pt x="5245100" y="2955290"/>
                    <a:pt x="5064760" y="2961640"/>
                  </a:cubicBezTo>
                  <a:cubicBezTo>
                    <a:pt x="4895850" y="2967990"/>
                    <a:pt x="4726940" y="2975610"/>
                    <a:pt x="4573270" y="2973070"/>
                  </a:cubicBezTo>
                  <a:cubicBezTo>
                    <a:pt x="4434840" y="2971800"/>
                    <a:pt x="4291330" y="2974340"/>
                    <a:pt x="4180840" y="2952750"/>
                  </a:cubicBezTo>
                  <a:cubicBezTo>
                    <a:pt x="4098290" y="2936240"/>
                    <a:pt x="4013200" y="2927350"/>
                    <a:pt x="3968750" y="2879090"/>
                  </a:cubicBezTo>
                  <a:cubicBezTo>
                    <a:pt x="3924300" y="2829560"/>
                    <a:pt x="3912870" y="2735580"/>
                    <a:pt x="3914140" y="2658110"/>
                  </a:cubicBezTo>
                  <a:cubicBezTo>
                    <a:pt x="3916680" y="2567940"/>
                    <a:pt x="3954780" y="2459990"/>
                    <a:pt x="4003040" y="2368550"/>
                  </a:cubicBezTo>
                  <a:cubicBezTo>
                    <a:pt x="4055110" y="2269490"/>
                    <a:pt x="4142740" y="2160270"/>
                    <a:pt x="4227830" y="2086610"/>
                  </a:cubicBezTo>
                  <a:cubicBezTo>
                    <a:pt x="4306570" y="2019300"/>
                    <a:pt x="4399280" y="1973580"/>
                    <a:pt x="4488180" y="1935480"/>
                  </a:cubicBezTo>
                  <a:cubicBezTo>
                    <a:pt x="4572000" y="1899920"/>
                    <a:pt x="4653280" y="1871980"/>
                    <a:pt x="4744720" y="1859280"/>
                  </a:cubicBezTo>
                  <a:cubicBezTo>
                    <a:pt x="4845050" y="1845310"/>
                    <a:pt x="4958080" y="1852930"/>
                    <a:pt x="5068570" y="1865630"/>
                  </a:cubicBezTo>
                  <a:cubicBezTo>
                    <a:pt x="5185410" y="1878330"/>
                    <a:pt x="5355590" y="1910080"/>
                    <a:pt x="5427980" y="1936750"/>
                  </a:cubicBezTo>
                  <a:cubicBezTo>
                    <a:pt x="5461000" y="1950720"/>
                    <a:pt x="5480050" y="1957070"/>
                    <a:pt x="5497830" y="1977390"/>
                  </a:cubicBezTo>
                  <a:cubicBezTo>
                    <a:pt x="5519420" y="2002790"/>
                    <a:pt x="5539740" y="2045970"/>
                    <a:pt x="5539740" y="2087880"/>
                  </a:cubicBezTo>
                  <a:cubicBezTo>
                    <a:pt x="5538470" y="2146300"/>
                    <a:pt x="5500370" y="2219960"/>
                    <a:pt x="5453380" y="2293620"/>
                  </a:cubicBezTo>
                  <a:cubicBezTo>
                    <a:pt x="5387340" y="2397760"/>
                    <a:pt x="5255260" y="2536190"/>
                    <a:pt x="5140960" y="2635250"/>
                  </a:cubicBezTo>
                  <a:cubicBezTo>
                    <a:pt x="5027930" y="2733040"/>
                    <a:pt x="4903470" y="2815590"/>
                    <a:pt x="4772660" y="2885440"/>
                  </a:cubicBezTo>
                  <a:cubicBezTo>
                    <a:pt x="4638040" y="2956560"/>
                    <a:pt x="4509770" y="3003550"/>
                    <a:pt x="4340860" y="3056890"/>
                  </a:cubicBezTo>
                  <a:cubicBezTo>
                    <a:pt x="4112260" y="3128010"/>
                    <a:pt x="3690620" y="3223260"/>
                    <a:pt x="3516630" y="3244850"/>
                  </a:cubicBezTo>
                  <a:cubicBezTo>
                    <a:pt x="3436620" y="3253740"/>
                    <a:pt x="3385820" y="3268980"/>
                    <a:pt x="3338830" y="3247390"/>
                  </a:cubicBezTo>
                  <a:cubicBezTo>
                    <a:pt x="3294380" y="3225800"/>
                    <a:pt x="3261360" y="3178810"/>
                    <a:pt x="3238500" y="3124200"/>
                  </a:cubicBezTo>
                  <a:cubicBezTo>
                    <a:pt x="3204210" y="3044190"/>
                    <a:pt x="3190240" y="2915920"/>
                    <a:pt x="3199130" y="2797810"/>
                  </a:cubicBezTo>
                  <a:cubicBezTo>
                    <a:pt x="3209290" y="2651760"/>
                    <a:pt x="3262630" y="2454910"/>
                    <a:pt x="3328670" y="2316480"/>
                  </a:cubicBezTo>
                  <a:cubicBezTo>
                    <a:pt x="3387090" y="2194560"/>
                    <a:pt x="3459480" y="2087880"/>
                    <a:pt x="3558540" y="2000250"/>
                  </a:cubicBezTo>
                  <a:cubicBezTo>
                    <a:pt x="3663950" y="1907540"/>
                    <a:pt x="3806190" y="1833880"/>
                    <a:pt x="3950970" y="1783080"/>
                  </a:cubicBezTo>
                  <a:cubicBezTo>
                    <a:pt x="4107180" y="1727200"/>
                    <a:pt x="4306570" y="1700530"/>
                    <a:pt x="4470400" y="1691640"/>
                  </a:cubicBezTo>
                  <a:cubicBezTo>
                    <a:pt x="4616450" y="1682750"/>
                    <a:pt x="4749800" y="1694180"/>
                    <a:pt x="4888230" y="1718310"/>
                  </a:cubicBezTo>
                  <a:cubicBezTo>
                    <a:pt x="5030470" y="1741170"/>
                    <a:pt x="5151120" y="1780540"/>
                    <a:pt x="5313680" y="1832610"/>
                  </a:cubicBezTo>
                  <a:cubicBezTo>
                    <a:pt x="5542280" y="1906270"/>
                    <a:pt x="6002020" y="2032000"/>
                    <a:pt x="6122670" y="2136140"/>
                  </a:cubicBezTo>
                  <a:cubicBezTo>
                    <a:pt x="6173470" y="2180590"/>
                    <a:pt x="6196330" y="2222500"/>
                    <a:pt x="6196330" y="2270760"/>
                  </a:cubicBezTo>
                  <a:cubicBezTo>
                    <a:pt x="6197600" y="2326640"/>
                    <a:pt x="6148070" y="2397760"/>
                    <a:pt x="6099810" y="2449830"/>
                  </a:cubicBezTo>
                  <a:cubicBezTo>
                    <a:pt x="6042660" y="2512060"/>
                    <a:pt x="5960110" y="2557780"/>
                    <a:pt x="5864860" y="2606040"/>
                  </a:cubicBezTo>
                  <a:cubicBezTo>
                    <a:pt x="5734050" y="2672080"/>
                    <a:pt x="5543550" y="2738120"/>
                    <a:pt x="5377180" y="2785110"/>
                  </a:cubicBezTo>
                  <a:cubicBezTo>
                    <a:pt x="5213350" y="2832100"/>
                    <a:pt x="5050790" y="2862580"/>
                    <a:pt x="4874260" y="2886710"/>
                  </a:cubicBezTo>
                  <a:cubicBezTo>
                    <a:pt x="4683760" y="2912110"/>
                    <a:pt x="4474210" y="2917190"/>
                    <a:pt x="4274820" y="2929890"/>
                  </a:cubicBezTo>
                  <a:cubicBezTo>
                    <a:pt x="4075430" y="2941320"/>
                    <a:pt x="3848100" y="2955290"/>
                    <a:pt x="3677920" y="2960370"/>
                  </a:cubicBezTo>
                  <a:cubicBezTo>
                    <a:pt x="3550920" y="2962910"/>
                    <a:pt x="3440430" y="2965450"/>
                    <a:pt x="3345180" y="2960370"/>
                  </a:cubicBezTo>
                  <a:cubicBezTo>
                    <a:pt x="3271520" y="2956560"/>
                    <a:pt x="3201670" y="2966720"/>
                    <a:pt x="3149600" y="2940050"/>
                  </a:cubicBezTo>
                  <a:cubicBezTo>
                    <a:pt x="3102610" y="2917190"/>
                    <a:pt x="3060700" y="2876550"/>
                    <a:pt x="3040380" y="2820670"/>
                  </a:cubicBezTo>
                  <a:cubicBezTo>
                    <a:pt x="3011170" y="2735580"/>
                    <a:pt x="3040380" y="2575560"/>
                    <a:pt x="3064510" y="2456180"/>
                  </a:cubicBezTo>
                  <a:cubicBezTo>
                    <a:pt x="3087370" y="2336800"/>
                    <a:pt x="3110230" y="2217420"/>
                    <a:pt x="3185160" y="2106930"/>
                  </a:cubicBezTo>
                  <a:cubicBezTo>
                    <a:pt x="3279140" y="1967230"/>
                    <a:pt x="3465830" y="1822450"/>
                    <a:pt x="3630930" y="1714500"/>
                  </a:cubicBezTo>
                  <a:cubicBezTo>
                    <a:pt x="3798570" y="1605280"/>
                    <a:pt x="3995420" y="1513840"/>
                    <a:pt x="4185920" y="1459230"/>
                  </a:cubicBezTo>
                  <a:cubicBezTo>
                    <a:pt x="4368800" y="1407160"/>
                    <a:pt x="4551680" y="1385570"/>
                    <a:pt x="4749800" y="1388110"/>
                  </a:cubicBezTo>
                  <a:cubicBezTo>
                    <a:pt x="4973320" y="1391920"/>
                    <a:pt x="5250180" y="1447800"/>
                    <a:pt x="5457190" y="1501140"/>
                  </a:cubicBezTo>
                  <a:cubicBezTo>
                    <a:pt x="5628640" y="1544320"/>
                    <a:pt x="5786120" y="1611630"/>
                    <a:pt x="5914390" y="1666240"/>
                  </a:cubicBezTo>
                  <a:cubicBezTo>
                    <a:pt x="6010910" y="1706880"/>
                    <a:pt x="6097270" y="1738630"/>
                    <a:pt x="6162040" y="1788160"/>
                  </a:cubicBezTo>
                  <a:cubicBezTo>
                    <a:pt x="6215380" y="1830070"/>
                    <a:pt x="6272530" y="1873250"/>
                    <a:pt x="6286500" y="1930400"/>
                  </a:cubicBezTo>
                  <a:cubicBezTo>
                    <a:pt x="6303010" y="1993900"/>
                    <a:pt x="6269990" y="2081530"/>
                    <a:pt x="6234430" y="2155190"/>
                  </a:cubicBezTo>
                  <a:cubicBezTo>
                    <a:pt x="6189980" y="2245360"/>
                    <a:pt x="6107430" y="2331720"/>
                    <a:pt x="6021070" y="2423160"/>
                  </a:cubicBezTo>
                  <a:cubicBezTo>
                    <a:pt x="5915660" y="2534920"/>
                    <a:pt x="5772150" y="2670810"/>
                    <a:pt x="5634990" y="2764790"/>
                  </a:cubicBezTo>
                  <a:cubicBezTo>
                    <a:pt x="5504180" y="2854960"/>
                    <a:pt x="5364480" y="2919730"/>
                    <a:pt x="5219700" y="2979420"/>
                  </a:cubicBezTo>
                  <a:cubicBezTo>
                    <a:pt x="5072380" y="3039110"/>
                    <a:pt x="4940300" y="3077210"/>
                    <a:pt x="4758690" y="3121660"/>
                  </a:cubicBezTo>
                  <a:cubicBezTo>
                    <a:pt x="4505960" y="3181350"/>
                    <a:pt x="4036060" y="3261360"/>
                    <a:pt x="3837940" y="3279140"/>
                  </a:cubicBezTo>
                  <a:cubicBezTo>
                    <a:pt x="3742690" y="3288030"/>
                    <a:pt x="3691890" y="3307080"/>
                    <a:pt x="3627120" y="3281680"/>
                  </a:cubicBezTo>
                  <a:cubicBezTo>
                    <a:pt x="3553460" y="3252470"/>
                    <a:pt x="3475990" y="3177540"/>
                    <a:pt x="3426460" y="3089910"/>
                  </a:cubicBezTo>
                  <a:cubicBezTo>
                    <a:pt x="3361690" y="2971800"/>
                    <a:pt x="3343910" y="2777490"/>
                    <a:pt x="3328670" y="2608580"/>
                  </a:cubicBezTo>
                  <a:cubicBezTo>
                    <a:pt x="3313430" y="2423160"/>
                    <a:pt x="3317240" y="2233930"/>
                    <a:pt x="3342640" y="2020570"/>
                  </a:cubicBezTo>
                  <a:cubicBezTo>
                    <a:pt x="3375660" y="1755140"/>
                    <a:pt x="3464560" y="1398270"/>
                    <a:pt x="3542030" y="1139190"/>
                  </a:cubicBezTo>
                  <a:cubicBezTo>
                    <a:pt x="3605530" y="927100"/>
                    <a:pt x="3679190" y="723900"/>
                    <a:pt x="3755390" y="571500"/>
                  </a:cubicBezTo>
                  <a:cubicBezTo>
                    <a:pt x="3811270" y="459740"/>
                    <a:pt x="3853180" y="363220"/>
                    <a:pt x="3930650" y="294640"/>
                  </a:cubicBezTo>
                  <a:cubicBezTo>
                    <a:pt x="4005580" y="228600"/>
                    <a:pt x="4117340" y="176530"/>
                    <a:pt x="4207510" y="163830"/>
                  </a:cubicBezTo>
                  <a:cubicBezTo>
                    <a:pt x="4287520" y="152400"/>
                    <a:pt x="4370070" y="173990"/>
                    <a:pt x="4445000" y="201930"/>
                  </a:cubicBezTo>
                  <a:cubicBezTo>
                    <a:pt x="4523740" y="232410"/>
                    <a:pt x="4592320" y="278130"/>
                    <a:pt x="4667250" y="342900"/>
                  </a:cubicBezTo>
                  <a:cubicBezTo>
                    <a:pt x="4765040" y="429260"/>
                    <a:pt x="4907280" y="610870"/>
                    <a:pt x="4961890" y="697230"/>
                  </a:cubicBezTo>
                  <a:cubicBezTo>
                    <a:pt x="4988560" y="740410"/>
                    <a:pt x="5002530" y="759460"/>
                    <a:pt x="5010150" y="801370"/>
                  </a:cubicBezTo>
                  <a:cubicBezTo>
                    <a:pt x="5020310" y="857250"/>
                    <a:pt x="5012690" y="934720"/>
                    <a:pt x="4992370" y="1007110"/>
                  </a:cubicBezTo>
                  <a:cubicBezTo>
                    <a:pt x="4966970" y="1097280"/>
                    <a:pt x="4911090" y="1200150"/>
                    <a:pt x="4848860" y="1292860"/>
                  </a:cubicBezTo>
                  <a:cubicBezTo>
                    <a:pt x="4780280" y="1395730"/>
                    <a:pt x="4691380" y="1490980"/>
                    <a:pt x="4592320" y="1595120"/>
                  </a:cubicBezTo>
                  <a:cubicBezTo>
                    <a:pt x="4472940" y="1719580"/>
                    <a:pt x="4312920" y="1868170"/>
                    <a:pt x="4175760" y="1978660"/>
                  </a:cubicBezTo>
                  <a:cubicBezTo>
                    <a:pt x="4055110" y="2076450"/>
                    <a:pt x="3930650" y="2160270"/>
                    <a:pt x="3816350" y="2233930"/>
                  </a:cubicBezTo>
                  <a:cubicBezTo>
                    <a:pt x="3718560" y="2296160"/>
                    <a:pt x="3628390" y="2345690"/>
                    <a:pt x="3534410" y="2393950"/>
                  </a:cubicBezTo>
                  <a:cubicBezTo>
                    <a:pt x="3444240" y="2439670"/>
                    <a:pt x="3319780" y="2512060"/>
                    <a:pt x="3263900" y="2515870"/>
                  </a:cubicBezTo>
                  <a:cubicBezTo>
                    <a:pt x="3239770" y="2517140"/>
                    <a:pt x="3221990" y="2512060"/>
                    <a:pt x="3210560" y="2500630"/>
                  </a:cubicBezTo>
                  <a:cubicBezTo>
                    <a:pt x="3199130" y="2489200"/>
                    <a:pt x="3190240" y="2463800"/>
                    <a:pt x="3192780" y="2447290"/>
                  </a:cubicBezTo>
                  <a:cubicBezTo>
                    <a:pt x="3195320" y="2430780"/>
                    <a:pt x="3219450" y="2423160"/>
                    <a:pt x="3227070" y="2402840"/>
                  </a:cubicBezTo>
                  <a:cubicBezTo>
                    <a:pt x="3238500" y="2371090"/>
                    <a:pt x="3219450" y="2316480"/>
                    <a:pt x="3237230" y="2265680"/>
                  </a:cubicBezTo>
                  <a:cubicBezTo>
                    <a:pt x="3267710" y="2184400"/>
                    <a:pt x="3356610" y="2063750"/>
                    <a:pt x="3442970" y="1979930"/>
                  </a:cubicBezTo>
                  <a:cubicBezTo>
                    <a:pt x="3538220" y="1885950"/>
                    <a:pt x="3648710" y="1797050"/>
                    <a:pt x="3796030" y="1737360"/>
                  </a:cubicBezTo>
                  <a:cubicBezTo>
                    <a:pt x="3991610" y="1659890"/>
                    <a:pt x="4298950" y="1623060"/>
                    <a:pt x="4535170" y="1620520"/>
                  </a:cubicBezTo>
                  <a:cubicBezTo>
                    <a:pt x="4752340" y="1616710"/>
                    <a:pt x="4964430" y="1653540"/>
                    <a:pt x="5161280" y="1700530"/>
                  </a:cubicBezTo>
                  <a:cubicBezTo>
                    <a:pt x="5346700" y="1746250"/>
                    <a:pt x="5528310" y="1826260"/>
                    <a:pt x="5687060" y="1891030"/>
                  </a:cubicBezTo>
                  <a:cubicBezTo>
                    <a:pt x="5824220" y="1946910"/>
                    <a:pt x="5962650" y="2006600"/>
                    <a:pt x="6062980" y="2061210"/>
                  </a:cubicBezTo>
                  <a:cubicBezTo>
                    <a:pt x="6135370" y="2100580"/>
                    <a:pt x="6193790" y="2136140"/>
                    <a:pt x="6240780" y="2175510"/>
                  </a:cubicBezTo>
                  <a:cubicBezTo>
                    <a:pt x="6277610" y="2205990"/>
                    <a:pt x="6315710" y="2230120"/>
                    <a:pt x="6330950" y="2269490"/>
                  </a:cubicBezTo>
                  <a:cubicBezTo>
                    <a:pt x="6346190" y="2311400"/>
                    <a:pt x="6348730" y="2376170"/>
                    <a:pt x="6328410" y="2421890"/>
                  </a:cubicBezTo>
                  <a:cubicBezTo>
                    <a:pt x="6303010" y="2475230"/>
                    <a:pt x="6226810" y="2515870"/>
                    <a:pt x="6168390" y="2560320"/>
                  </a:cubicBezTo>
                  <a:cubicBezTo>
                    <a:pt x="6102350" y="2608580"/>
                    <a:pt x="6031230" y="2654300"/>
                    <a:pt x="5949950" y="2697480"/>
                  </a:cubicBezTo>
                  <a:cubicBezTo>
                    <a:pt x="5853430" y="2748280"/>
                    <a:pt x="5727700" y="2786380"/>
                    <a:pt x="5621020" y="2835910"/>
                  </a:cubicBezTo>
                  <a:cubicBezTo>
                    <a:pt x="5514340" y="2884170"/>
                    <a:pt x="5412740" y="2947670"/>
                    <a:pt x="5309870" y="2992120"/>
                  </a:cubicBezTo>
                  <a:cubicBezTo>
                    <a:pt x="5212080" y="3035300"/>
                    <a:pt x="5106670" y="3070860"/>
                    <a:pt x="5016500" y="3101340"/>
                  </a:cubicBezTo>
                  <a:cubicBezTo>
                    <a:pt x="4942840" y="3125470"/>
                    <a:pt x="4876800" y="3155950"/>
                    <a:pt x="4813300" y="3159760"/>
                  </a:cubicBezTo>
                  <a:cubicBezTo>
                    <a:pt x="4758690" y="3162300"/>
                    <a:pt x="4701540" y="3163570"/>
                    <a:pt x="4658360" y="3131820"/>
                  </a:cubicBezTo>
                  <a:cubicBezTo>
                    <a:pt x="4602480" y="3091180"/>
                    <a:pt x="4561840" y="2981960"/>
                    <a:pt x="4536440" y="2890520"/>
                  </a:cubicBezTo>
                  <a:cubicBezTo>
                    <a:pt x="4508500" y="2785110"/>
                    <a:pt x="4507230" y="2658110"/>
                    <a:pt x="4517390" y="2533650"/>
                  </a:cubicBezTo>
                  <a:cubicBezTo>
                    <a:pt x="4527550" y="2393950"/>
                    <a:pt x="4563110" y="2241550"/>
                    <a:pt x="4613910" y="2095500"/>
                  </a:cubicBezTo>
                  <a:cubicBezTo>
                    <a:pt x="4669790" y="1934210"/>
                    <a:pt x="4763770" y="1746250"/>
                    <a:pt x="4850130" y="1609090"/>
                  </a:cubicBezTo>
                  <a:cubicBezTo>
                    <a:pt x="4922520" y="1496060"/>
                    <a:pt x="5003800" y="1402080"/>
                    <a:pt x="5082540" y="1320800"/>
                  </a:cubicBezTo>
                  <a:cubicBezTo>
                    <a:pt x="5151120" y="1250950"/>
                    <a:pt x="5203190" y="1186180"/>
                    <a:pt x="5292090" y="1143000"/>
                  </a:cubicBezTo>
                  <a:cubicBezTo>
                    <a:pt x="5406390" y="1088390"/>
                    <a:pt x="5588000" y="1068070"/>
                    <a:pt x="5731510" y="1060450"/>
                  </a:cubicBezTo>
                  <a:cubicBezTo>
                    <a:pt x="5866130" y="1052830"/>
                    <a:pt x="6007100" y="1076960"/>
                    <a:pt x="6126480" y="1093470"/>
                  </a:cubicBezTo>
                  <a:cubicBezTo>
                    <a:pt x="6225540" y="1107440"/>
                    <a:pt x="6322060" y="1129030"/>
                    <a:pt x="6395720" y="1146810"/>
                  </a:cubicBezTo>
                  <a:cubicBezTo>
                    <a:pt x="6447790" y="1158240"/>
                    <a:pt x="6492240" y="1159510"/>
                    <a:pt x="6529070" y="1183640"/>
                  </a:cubicBezTo>
                  <a:cubicBezTo>
                    <a:pt x="6564630" y="1206500"/>
                    <a:pt x="6605270" y="1243330"/>
                    <a:pt x="6614160" y="1285240"/>
                  </a:cubicBezTo>
                  <a:cubicBezTo>
                    <a:pt x="6624320" y="1339850"/>
                    <a:pt x="6591300" y="1414780"/>
                    <a:pt x="6551930" y="1488440"/>
                  </a:cubicBezTo>
                  <a:cubicBezTo>
                    <a:pt x="6492240" y="1598930"/>
                    <a:pt x="6355080" y="1743710"/>
                    <a:pt x="6245860" y="1859280"/>
                  </a:cubicBezTo>
                  <a:cubicBezTo>
                    <a:pt x="6136640" y="1973580"/>
                    <a:pt x="6019800" y="2089150"/>
                    <a:pt x="5897880" y="2180590"/>
                  </a:cubicBezTo>
                  <a:cubicBezTo>
                    <a:pt x="5782310" y="2266950"/>
                    <a:pt x="5678170" y="2339340"/>
                    <a:pt x="5538470" y="2397760"/>
                  </a:cubicBezTo>
                  <a:cubicBezTo>
                    <a:pt x="5368290" y="2470150"/>
                    <a:pt x="5132070" y="2514600"/>
                    <a:pt x="4941570" y="2557780"/>
                  </a:cubicBezTo>
                  <a:cubicBezTo>
                    <a:pt x="4770120" y="2595880"/>
                    <a:pt x="4622800" y="2618740"/>
                    <a:pt x="4447540" y="2649220"/>
                  </a:cubicBezTo>
                  <a:cubicBezTo>
                    <a:pt x="4251960" y="2682240"/>
                    <a:pt x="3971290" y="2738120"/>
                    <a:pt x="3821430" y="2747010"/>
                  </a:cubicBezTo>
                  <a:cubicBezTo>
                    <a:pt x="3740150" y="2752090"/>
                    <a:pt x="3674110" y="2769870"/>
                    <a:pt x="3629660" y="2739390"/>
                  </a:cubicBezTo>
                  <a:cubicBezTo>
                    <a:pt x="3586480" y="2710180"/>
                    <a:pt x="3564890" y="2640330"/>
                    <a:pt x="3556000" y="2570480"/>
                  </a:cubicBezTo>
                  <a:cubicBezTo>
                    <a:pt x="3542030" y="2465070"/>
                    <a:pt x="3577590" y="2297430"/>
                    <a:pt x="3618230" y="2159000"/>
                  </a:cubicBezTo>
                  <a:cubicBezTo>
                    <a:pt x="3661410" y="2006600"/>
                    <a:pt x="3713480" y="1837690"/>
                    <a:pt x="3816350" y="1699260"/>
                  </a:cubicBezTo>
                  <a:cubicBezTo>
                    <a:pt x="3930650" y="1544320"/>
                    <a:pt x="4119880" y="1394460"/>
                    <a:pt x="4295140" y="1287780"/>
                  </a:cubicBezTo>
                  <a:cubicBezTo>
                    <a:pt x="4465320" y="1183640"/>
                    <a:pt x="4662170" y="1115060"/>
                    <a:pt x="4851400" y="1060450"/>
                  </a:cubicBezTo>
                  <a:cubicBezTo>
                    <a:pt x="5035550" y="1008380"/>
                    <a:pt x="5210810" y="975360"/>
                    <a:pt x="5411470" y="965200"/>
                  </a:cubicBezTo>
                  <a:cubicBezTo>
                    <a:pt x="5641340" y="953770"/>
                    <a:pt x="5934710" y="988060"/>
                    <a:pt x="6154420" y="1014730"/>
                  </a:cubicBezTo>
                  <a:cubicBezTo>
                    <a:pt x="6333490" y="1036320"/>
                    <a:pt x="6494780" y="1061720"/>
                    <a:pt x="6637020" y="1099820"/>
                  </a:cubicBezTo>
                  <a:cubicBezTo>
                    <a:pt x="6755130" y="1131570"/>
                    <a:pt x="6861810" y="1163320"/>
                    <a:pt x="6951980" y="1215390"/>
                  </a:cubicBezTo>
                  <a:cubicBezTo>
                    <a:pt x="7033260" y="1262380"/>
                    <a:pt x="7103110" y="1324610"/>
                    <a:pt x="7161530" y="1388110"/>
                  </a:cubicBezTo>
                  <a:cubicBezTo>
                    <a:pt x="7214870" y="1447800"/>
                    <a:pt x="7259320" y="1521460"/>
                    <a:pt x="7292340" y="1583690"/>
                  </a:cubicBezTo>
                  <a:cubicBezTo>
                    <a:pt x="7319010" y="1637030"/>
                    <a:pt x="7335520" y="1684020"/>
                    <a:pt x="7349490" y="1737360"/>
                  </a:cubicBezTo>
                  <a:cubicBezTo>
                    <a:pt x="7363460" y="1794510"/>
                    <a:pt x="7382510" y="1851660"/>
                    <a:pt x="7372350" y="1917700"/>
                  </a:cubicBezTo>
                  <a:cubicBezTo>
                    <a:pt x="7359650" y="2004060"/>
                    <a:pt x="7302500" y="2112010"/>
                    <a:pt x="7236460" y="2205990"/>
                  </a:cubicBezTo>
                  <a:cubicBezTo>
                    <a:pt x="7156450" y="2319020"/>
                    <a:pt x="7025640" y="2432050"/>
                    <a:pt x="6902450" y="2534920"/>
                  </a:cubicBezTo>
                  <a:cubicBezTo>
                    <a:pt x="6770370" y="2644140"/>
                    <a:pt x="6626860" y="2750820"/>
                    <a:pt x="6464300" y="2839720"/>
                  </a:cubicBezTo>
                  <a:cubicBezTo>
                    <a:pt x="6287770" y="2937510"/>
                    <a:pt x="6071870" y="3014980"/>
                    <a:pt x="5876290" y="3087370"/>
                  </a:cubicBezTo>
                  <a:cubicBezTo>
                    <a:pt x="5690870" y="3155950"/>
                    <a:pt x="5504180" y="3224530"/>
                    <a:pt x="5321300" y="3267710"/>
                  </a:cubicBezTo>
                  <a:cubicBezTo>
                    <a:pt x="5148580" y="3308350"/>
                    <a:pt x="4986020" y="3335020"/>
                    <a:pt x="4809490" y="3346450"/>
                  </a:cubicBezTo>
                  <a:cubicBezTo>
                    <a:pt x="4622800" y="3357880"/>
                    <a:pt x="4408170" y="3346450"/>
                    <a:pt x="4229100" y="3328670"/>
                  </a:cubicBezTo>
                  <a:cubicBezTo>
                    <a:pt x="4075430" y="3313430"/>
                    <a:pt x="3926840" y="3282950"/>
                    <a:pt x="3801110" y="3256280"/>
                  </a:cubicBezTo>
                  <a:cubicBezTo>
                    <a:pt x="3699510" y="3234690"/>
                    <a:pt x="3620770" y="3218180"/>
                    <a:pt x="3528060" y="3186430"/>
                  </a:cubicBezTo>
                  <a:cubicBezTo>
                    <a:pt x="3429000" y="3152140"/>
                    <a:pt x="3329940" y="3110230"/>
                    <a:pt x="3227070" y="3051810"/>
                  </a:cubicBezTo>
                  <a:cubicBezTo>
                    <a:pt x="3105150" y="2981960"/>
                    <a:pt x="2931160" y="2853690"/>
                    <a:pt x="2849880" y="2783840"/>
                  </a:cubicBezTo>
                  <a:cubicBezTo>
                    <a:pt x="2806700" y="2747010"/>
                    <a:pt x="2780030" y="2729230"/>
                    <a:pt x="2758440" y="2688590"/>
                  </a:cubicBezTo>
                  <a:cubicBezTo>
                    <a:pt x="2735580" y="2644140"/>
                    <a:pt x="2720340" y="2589530"/>
                    <a:pt x="2725420" y="2522220"/>
                  </a:cubicBezTo>
                  <a:cubicBezTo>
                    <a:pt x="2733040" y="2414270"/>
                    <a:pt x="2799080" y="2250440"/>
                    <a:pt x="2872740" y="2106930"/>
                  </a:cubicBezTo>
                  <a:cubicBezTo>
                    <a:pt x="2966720" y="1925320"/>
                    <a:pt x="3140710" y="1692910"/>
                    <a:pt x="3272790" y="1532890"/>
                  </a:cubicBezTo>
                  <a:cubicBezTo>
                    <a:pt x="3378200" y="1405890"/>
                    <a:pt x="3475990" y="1295400"/>
                    <a:pt x="3586480" y="1211580"/>
                  </a:cubicBezTo>
                  <a:cubicBezTo>
                    <a:pt x="3685540" y="1136650"/>
                    <a:pt x="3784600" y="1074420"/>
                    <a:pt x="3898900" y="1041400"/>
                  </a:cubicBezTo>
                  <a:cubicBezTo>
                    <a:pt x="4018280" y="1007110"/>
                    <a:pt x="4174490" y="1014730"/>
                    <a:pt x="4288790" y="1018540"/>
                  </a:cubicBezTo>
                  <a:cubicBezTo>
                    <a:pt x="4380230" y="1022350"/>
                    <a:pt x="4464050" y="1036320"/>
                    <a:pt x="4532630" y="1050290"/>
                  </a:cubicBezTo>
                  <a:cubicBezTo>
                    <a:pt x="4583430" y="1061720"/>
                    <a:pt x="4629150" y="1073150"/>
                    <a:pt x="4665980" y="1089660"/>
                  </a:cubicBezTo>
                  <a:cubicBezTo>
                    <a:pt x="4696460" y="1103630"/>
                    <a:pt x="4725670" y="1115060"/>
                    <a:pt x="4743450" y="1139190"/>
                  </a:cubicBezTo>
                  <a:cubicBezTo>
                    <a:pt x="4762500" y="1165860"/>
                    <a:pt x="4776470" y="1209040"/>
                    <a:pt x="4768850" y="1247140"/>
                  </a:cubicBezTo>
                  <a:cubicBezTo>
                    <a:pt x="4758690" y="1297940"/>
                    <a:pt x="4696460" y="1350010"/>
                    <a:pt x="4646930" y="1407160"/>
                  </a:cubicBezTo>
                  <a:cubicBezTo>
                    <a:pt x="4582160" y="1483360"/>
                    <a:pt x="4491990" y="1576070"/>
                    <a:pt x="4405630" y="1654810"/>
                  </a:cubicBezTo>
                  <a:cubicBezTo>
                    <a:pt x="4316730" y="1737360"/>
                    <a:pt x="4234180" y="1821180"/>
                    <a:pt x="4121150" y="1891030"/>
                  </a:cubicBezTo>
                  <a:cubicBezTo>
                    <a:pt x="3983990" y="1976120"/>
                    <a:pt x="3803650" y="2056130"/>
                    <a:pt x="3630930" y="2112010"/>
                  </a:cubicBezTo>
                  <a:cubicBezTo>
                    <a:pt x="3454400" y="2170430"/>
                    <a:pt x="3252470" y="2203450"/>
                    <a:pt x="3073400" y="2231390"/>
                  </a:cubicBezTo>
                  <a:cubicBezTo>
                    <a:pt x="2912110" y="2258060"/>
                    <a:pt x="2759710" y="2272030"/>
                    <a:pt x="2606040" y="2282190"/>
                  </a:cubicBezTo>
                  <a:cubicBezTo>
                    <a:pt x="2457450" y="2291080"/>
                    <a:pt x="2299970" y="2293620"/>
                    <a:pt x="2162810" y="2289810"/>
                  </a:cubicBezTo>
                  <a:cubicBezTo>
                    <a:pt x="2044700" y="2287270"/>
                    <a:pt x="1938020" y="2282190"/>
                    <a:pt x="1831340" y="2268220"/>
                  </a:cubicBezTo>
                  <a:cubicBezTo>
                    <a:pt x="1729740" y="2252980"/>
                    <a:pt x="1626870" y="2252980"/>
                    <a:pt x="1535430" y="2204720"/>
                  </a:cubicBezTo>
                  <a:cubicBezTo>
                    <a:pt x="1432560" y="2151380"/>
                    <a:pt x="1347470" y="2034540"/>
                    <a:pt x="1253490" y="1941830"/>
                  </a:cubicBezTo>
                  <a:cubicBezTo>
                    <a:pt x="1153160" y="1841500"/>
                    <a:pt x="1010920" y="1695450"/>
                    <a:pt x="951230" y="1621790"/>
                  </a:cubicBezTo>
                  <a:cubicBezTo>
                    <a:pt x="923290" y="1586230"/>
                    <a:pt x="918210" y="1564640"/>
                    <a:pt x="895350" y="1536700"/>
                  </a:cubicBezTo>
                  <a:cubicBezTo>
                    <a:pt x="869950" y="1503680"/>
                    <a:pt x="825500" y="1470660"/>
                    <a:pt x="802640" y="1437640"/>
                  </a:cubicBezTo>
                  <a:cubicBezTo>
                    <a:pt x="784860" y="1412240"/>
                    <a:pt x="770890" y="1381760"/>
                    <a:pt x="765810" y="1361440"/>
                  </a:cubicBezTo>
                  <a:cubicBezTo>
                    <a:pt x="763270" y="1347470"/>
                    <a:pt x="762000" y="1338580"/>
                    <a:pt x="765810" y="1327150"/>
                  </a:cubicBezTo>
                  <a:cubicBezTo>
                    <a:pt x="769620" y="1313180"/>
                    <a:pt x="781050" y="1294130"/>
                    <a:pt x="793750" y="1285240"/>
                  </a:cubicBezTo>
                  <a:cubicBezTo>
                    <a:pt x="806450" y="1276350"/>
                    <a:pt x="826770" y="1271270"/>
                    <a:pt x="843280" y="1273810"/>
                  </a:cubicBezTo>
                  <a:cubicBezTo>
                    <a:pt x="858520" y="1275080"/>
                    <a:pt x="868680" y="1278890"/>
                    <a:pt x="887730" y="1296670"/>
                  </a:cubicBezTo>
                  <a:cubicBezTo>
                    <a:pt x="960120" y="1367790"/>
                    <a:pt x="1245870" y="1902460"/>
                    <a:pt x="1273810" y="1998980"/>
                  </a:cubicBezTo>
                  <a:cubicBezTo>
                    <a:pt x="1280160" y="2023110"/>
                    <a:pt x="1280160" y="2032000"/>
                    <a:pt x="1276350" y="2045970"/>
                  </a:cubicBezTo>
                  <a:cubicBezTo>
                    <a:pt x="1273810" y="2056130"/>
                    <a:pt x="1268730" y="2065020"/>
                    <a:pt x="1261110" y="2071370"/>
                  </a:cubicBezTo>
                  <a:cubicBezTo>
                    <a:pt x="1250950" y="2080260"/>
                    <a:pt x="1233170" y="2090420"/>
                    <a:pt x="1219200" y="2090420"/>
                  </a:cubicBezTo>
                  <a:cubicBezTo>
                    <a:pt x="1205230" y="2091690"/>
                    <a:pt x="1191260" y="2090420"/>
                    <a:pt x="1174750" y="2077720"/>
                  </a:cubicBezTo>
                  <a:cubicBezTo>
                    <a:pt x="1127760" y="2038350"/>
                    <a:pt x="1047750" y="1852930"/>
                    <a:pt x="988060" y="1727200"/>
                  </a:cubicBezTo>
                  <a:cubicBezTo>
                    <a:pt x="923290" y="1588770"/>
                    <a:pt x="840740" y="1338580"/>
                    <a:pt x="806450" y="1282700"/>
                  </a:cubicBezTo>
                  <a:cubicBezTo>
                    <a:pt x="797560" y="1267460"/>
                    <a:pt x="788670" y="1267460"/>
                    <a:pt x="786130" y="1257300"/>
                  </a:cubicBezTo>
                  <a:cubicBezTo>
                    <a:pt x="781050" y="1243330"/>
                    <a:pt x="784860" y="1219200"/>
                    <a:pt x="789940" y="1205230"/>
                  </a:cubicBezTo>
                  <a:cubicBezTo>
                    <a:pt x="795020" y="1193800"/>
                    <a:pt x="801370" y="1184910"/>
                    <a:pt x="811530" y="1178560"/>
                  </a:cubicBezTo>
                  <a:cubicBezTo>
                    <a:pt x="826770" y="1169670"/>
                    <a:pt x="859790" y="1160780"/>
                    <a:pt x="878840" y="1167130"/>
                  </a:cubicBezTo>
                  <a:cubicBezTo>
                    <a:pt x="897890" y="1174750"/>
                    <a:pt x="901700" y="1202690"/>
                    <a:pt x="925830" y="1216660"/>
                  </a:cubicBezTo>
                  <a:cubicBezTo>
                    <a:pt x="969010" y="1243330"/>
                    <a:pt x="1055370" y="1242060"/>
                    <a:pt x="1143000" y="1280160"/>
                  </a:cubicBezTo>
                  <a:cubicBezTo>
                    <a:pt x="1295400" y="1346200"/>
                    <a:pt x="1676400" y="1586230"/>
                    <a:pt x="1736090" y="1638300"/>
                  </a:cubicBezTo>
                  <a:cubicBezTo>
                    <a:pt x="1748790" y="1649730"/>
                    <a:pt x="1750060" y="1653540"/>
                    <a:pt x="1755140" y="1662430"/>
                  </a:cubicBezTo>
                  <a:cubicBezTo>
                    <a:pt x="1758950" y="1671320"/>
                    <a:pt x="1761490" y="1681480"/>
                    <a:pt x="1760220" y="1692910"/>
                  </a:cubicBezTo>
                  <a:cubicBezTo>
                    <a:pt x="1758950" y="1705610"/>
                    <a:pt x="1750060" y="1724660"/>
                    <a:pt x="1741170" y="1733550"/>
                  </a:cubicBezTo>
                  <a:cubicBezTo>
                    <a:pt x="1734820" y="1742440"/>
                    <a:pt x="1725930" y="1747520"/>
                    <a:pt x="1715770" y="1750060"/>
                  </a:cubicBezTo>
                  <a:cubicBezTo>
                    <a:pt x="1703070" y="1752600"/>
                    <a:pt x="1689100" y="1755140"/>
                    <a:pt x="1670050" y="1747520"/>
                  </a:cubicBezTo>
                  <a:cubicBezTo>
                    <a:pt x="1612900" y="1724660"/>
                    <a:pt x="1436370" y="1563370"/>
                    <a:pt x="1383030" y="1507490"/>
                  </a:cubicBezTo>
                  <a:cubicBezTo>
                    <a:pt x="1358900" y="1482090"/>
                    <a:pt x="1343660" y="1466850"/>
                    <a:pt x="1336040" y="1445260"/>
                  </a:cubicBezTo>
                  <a:cubicBezTo>
                    <a:pt x="1330960" y="1426210"/>
                    <a:pt x="1332230" y="1400810"/>
                    <a:pt x="1339850" y="1385570"/>
                  </a:cubicBezTo>
                  <a:cubicBezTo>
                    <a:pt x="1346200" y="1372870"/>
                    <a:pt x="1362710" y="1361440"/>
                    <a:pt x="1375410" y="1357630"/>
                  </a:cubicBezTo>
                  <a:cubicBezTo>
                    <a:pt x="1385570" y="1352550"/>
                    <a:pt x="1395730" y="1352550"/>
                    <a:pt x="1405890" y="1355090"/>
                  </a:cubicBezTo>
                  <a:cubicBezTo>
                    <a:pt x="1417320" y="1356360"/>
                    <a:pt x="1430020" y="1362710"/>
                    <a:pt x="1438910" y="1371600"/>
                  </a:cubicBezTo>
                  <a:cubicBezTo>
                    <a:pt x="1447800" y="1379220"/>
                    <a:pt x="1456690" y="1393190"/>
                    <a:pt x="1457960" y="1407160"/>
                  </a:cubicBezTo>
                  <a:cubicBezTo>
                    <a:pt x="1460500" y="1423670"/>
                    <a:pt x="1451610" y="1451610"/>
                    <a:pt x="1440180" y="1464310"/>
                  </a:cubicBezTo>
                  <a:cubicBezTo>
                    <a:pt x="1431290" y="1474470"/>
                    <a:pt x="1416050" y="1480820"/>
                    <a:pt x="1403350" y="1482090"/>
                  </a:cubicBezTo>
                  <a:cubicBezTo>
                    <a:pt x="1390650" y="1484630"/>
                    <a:pt x="1374140" y="1482090"/>
                    <a:pt x="1362710" y="1474470"/>
                  </a:cubicBezTo>
                  <a:cubicBezTo>
                    <a:pt x="1348740" y="1464310"/>
                    <a:pt x="1333500" y="1438910"/>
                    <a:pt x="1330960" y="1422400"/>
                  </a:cubicBezTo>
                  <a:cubicBezTo>
                    <a:pt x="1328420" y="1409700"/>
                    <a:pt x="1333500" y="1394460"/>
                    <a:pt x="1341120" y="1383030"/>
                  </a:cubicBezTo>
                  <a:cubicBezTo>
                    <a:pt x="1348740" y="1371600"/>
                    <a:pt x="1360170" y="1361440"/>
                    <a:pt x="1374140" y="1357630"/>
                  </a:cubicBezTo>
                  <a:cubicBezTo>
                    <a:pt x="1389380" y="1353820"/>
                    <a:pt x="1418590" y="1356360"/>
                    <a:pt x="1433830" y="1366520"/>
                  </a:cubicBezTo>
                  <a:cubicBezTo>
                    <a:pt x="1447800" y="1376680"/>
                    <a:pt x="1460500" y="1403350"/>
                    <a:pt x="1459230" y="1421130"/>
                  </a:cubicBezTo>
                  <a:cubicBezTo>
                    <a:pt x="1459230" y="1438910"/>
                    <a:pt x="1445260" y="1464310"/>
                    <a:pt x="1428750" y="1473200"/>
                  </a:cubicBezTo>
                  <a:cubicBezTo>
                    <a:pt x="1412240" y="1483360"/>
                    <a:pt x="1371600" y="1478280"/>
                    <a:pt x="1356360" y="1469390"/>
                  </a:cubicBezTo>
                  <a:cubicBezTo>
                    <a:pt x="1346200" y="1464310"/>
                    <a:pt x="1341120" y="1455420"/>
                    <a:pt x="1336040" y="1445260"/>
                  </a:cubicBezTo>
                  <a:cubicBezTo>
                    <a:pt x="1332230" y="1433830"/>
                    <a:pt x="1329690" y="1413510"/>
                    <a:pt x="1333500" y="1399540"/>
                  </a:cubicBezTo>
                  <a:cubicBezTo>
                    <a:pt x="1336040" y="1389380"/>
                    <a:pt x="1342390" y="1380490"/>
                    <a:pt x="1348740" y="1372870"/>
                  </a:cubicBezTo>
                  <a:cubicBezTo>
                    <a:pt x="1356360" y="1366520"/>
                    <a:pt x="1363980" y="1360170"/>
                    <a:pt x="1375410" y="1357630"/>
                  </a:cubicBezTo>
                  <a:cubicBezTo>
                    <a:pt x="1388110" y="1353820"/>
                    <a:pt x="1400810" y="1351280"/>
                    <a:pt x="1421130" y="1358900"/>
                  </a:cubicBezTo>
                  <a:cubicBezTo>
                    <a:pt x="1482090" y="1384300"/>
                    <a:pt x="1691640" y="1584960"/>
                    <a:pt x="1736090" y="1638300"/>
                  </a:cubicBezTo>
                  <a:cubicBezTo>
                    <a:pt x="1750060" y="1656080"/>
                    <a:pt x="1756410" y="1663700"/>
                    <a:pt x="1758950" y="1677670"/>
                  </a:cubicBezTo>
                  <a:cubicBezTo>
                    <a:pt x="1761490" y="1691640"/>
                    <a:pt x="1758950" y="1709420"/>
                    <a:pt x="1751330" y="1722120"/>
                  </a:cubicBezTo>
                  <a:cubicBezTo>
                    <a:pt x="1743710" y="1733550"/>
                    <a:pt x="1728470" y="1746250"/>
                    <a:pt x="1715770" y="1750060"/>
                  </a:cubicBezTo>
                  <a:cubicBezTo>
                    <a:pt x="1701800" y="1753870"/>
                    <a:pt x="1691640" y="1753870"/>
                    <a:pt x="1670050" y="1747520"/>
                  </a:cubicBezTo>
                  <a:cubicBezTo>
                    <a:pt x="1583690" y="1720850"/>
                    <a:pt x="1250950" y="1493520"/>
                    <a:pt x="1087120" y="1404620"/>
                  </a:cubicBezTo>
                  <a:cubicBezTo>
                    <a:pt x="971550" y="1342390"/>
                    <a:pt x="811530" y="1301750"/>
                    <a:pt x="786130" y="1257300"/>
                  </a:cubicBezTo>
                  <a:cubicBezTo>
                    <a:pt x="775970" y="1239520"/>
                    <a:pt x="782320" y="1219200"/>
                    <a:pt x="789940" y="1205230"/>
                  </a:cubicBezTo>
                  <a:cubicBezTo>
                    <a:pt x="796290" y="1191260"/>
                    <a:pt x="812800" y="1176020"/>
                    <a:pt x="826770" y="1169670"/>
                  </a:cubicBezTo>
                  <a:cubicBezTo>
                    <a:pt x="842010" y="1163320"/>
                    <a:pt x="863600" y="1162050"/>
                    <a:pt x="878840" y="1167130"/>
                  </a:cubicBezTo>
                  <a:cubicBezTo>
                    <a:pt x="894080" y="1173480"/>
                    <a:pt x="904240" y="1179830"/>
                    <a:pt x="918210" y="1200150"/>
                  </a:cubicBezTo>
                  <a:cubicBezTo>
                    <a:pt x="965200" y="1264920"/>
                    <a:pt x="1042670" y="1527810"/>
                    <a:pt x="1106170" y="1668780"/>
                  </a:cubicBezTo>
                  <a:cubicBezTo>
                    <a:pt x="1160780" y="1789430"/>
                    <a:pt x="1257300" y="1939290"/>
                    <a:pt x="1273810" y="1998980"/>
                  </a:cubicBezTo>
                  <a:cubicBezTo>
                    <a:pt x="1278890" y="2020570"/>
                    <a:pt x="1281430" y="2032000"/>
                    <a:pt x="1276350" y="2045970"/>
                  </a:cubicBezTo>
                  <a:cubicBezTo>
                    <a:pt x="1272540" y="2058670"/>
                    <a:pt x="1259840" y="2073910"/>
                    <a:pt x="1248410" y="2081530"/>
                  </a:cubicBezTo>
                  <a:cubicBezTo>
                    <a:pt x="1239520" y="2087880"/>
                    <a:pt x="1229360" y="2090420"/>
                    <a:pt x="1219200" y="2090420"/>
                  </a:cubicBezTo>
                  <a:cubicBezTo>
                    <a:pt x="1205230" y="2091690"/>
                    <a:pt x="1192530" y="2091690"/>
                    <a:pt x="1174750" y="2077720"/>
                  </a:cubicBezTo>
                  <a:cubicBezTo>
                    <a:pt x="1099820" y="2018030"/>
                    <a:pt x="801370" y="1488440"/>
                    <a:pt x="772160" y="1376680"/>
                  </a:cubicBezTo>
                  <a:cubicBezTo>
                    <a:pt x="763270" y="1344930"/>
                    <a:pt x="765810" y="1327150"/>
                    <a:pt x="772160" y="1310640"/>
                  </a:cubicBezTo>
                  <a:cubicBezTo>
                    <a:pt x="775970" y="1299210"/>
                    <a:pt x="783590" y="1291590"/>
                    <a:pt x="793750" y="1285240"/>
                  </a:cubicBezTo>
                  <a:cubicBezTo>
                    <a:pt x="806450" y="1277620"/>
                    <a:pt x="826770" y="1271270"/>
                    <a:pt x="843280" y="1273810"/>
                  </a:cubicBezTo>
                  <a:cubicBezTo>
                    <a:pt x="858520" y="1275080"/>
                    <a:pt x="876300" y="1285240"/>
                    <a:pt x="887730" y="1296670"/>
                  </a:cubicBezTo>
                  <a:cubicBezTo>
                    <a:pt x="899160" y="1309370"/>
                    <a:pt x="896620" y="1325880"/>
                    <a:pt x="908050" y="1347470"/>
                  </a:cubicBezTo>
                  <a:cubicBezTo>
                    <a:pt x="932180" y="1390650"/>
                    <a:pt x="980440" y="1454150"/>
                    <a:pt x="1043940" y="1530350"/>
                  </a:cubicBezTo>
                  <a:cubicBezTo>
                    <a:pt x="1159510" y="1668780"/>
                    <a:pt x="1409700" y="1998980"/>
                    <a:pt x="1569720" y="2090420"/>
                  </a:cubicBezTo>
                  <a:cubicBezTo>
                    <a:pt x="1664970" y="2145030"/>
                    <a:pt x="1744980" y="2138680"/>
                    <a:pt x="1840230" y="2152650"/>
                  </a:cubicBezTo>
                  <a:cubicBezTo>
                    <a:pt x="1941830" y="2167890"/>
                    <a:pt x="2045970" y="2171700"/>
                    <a:pt x="2161540" y="2174240"/>
                  </a:cubicBezTo>
                  <a:cubicBezTo>
                    <a:pt x="2294890" y="2178050"/>
                    <a:pt x="2448560" y="2175510"/>
                    <a:pt x="2594610" y="2166620"/>
                  </a:cubicBezTo>
                  <a:cubicBezTo>
                    <a:pt x="2744470" y="2156460"/>
                    <a:pt x="2891790" y="2142490"/>
                    <a:pt x="3049270" y="2117090"/>
                  </a:cubicBezTo>
                  <a:cubicBezTo>
                    <a:pt x="3220720" y="2090420"/>
                    <a:pt x="3415030" y="2059940"/>
                    <a:pt x="3583940" y="2005330"/>
                  </a:cubicBezTo>
                  <a:cubicBezTo>
                    <a:pt x="3746500" y="1951990"/>
                    <a:pt x="3916680" y="1879600"/>
                    <a:pt x="4046220" y="1799590"/>
                  </a:cubicBezTo>
                  <a:cubicBezTo>
                    <a:pt x="4154170" y="1732280"/>
                    <a:pt x="4234180" y="1651000"/>
                    <a:pt x="4319270" y="1570990"/>
                  </a:cubicBezTo>
                  <a:cubicBezTo>
                    <a:pt x="4403090" y="1493520"/>
                    <a:pt x="4499610" y="1398270"/>
                    <a:pt x="4554220" y="1327150"/>
                  </a:cubicBezTo>
                  <a:cubicBezTo>
                    <a:pt x="4589780" y="1281430"/>
                    <a:pt x="4640580" y="1229360"/>
                    <a:pt x="4631690" y="1202690"/>
                  </a:cubicBezTo>
                  <a:cubicBezTo>
                    <a:pt x="4621530" y="1177290"/>
                    <a:pt x="4561840" y="1174750"/>
                    <a:pt x="4516120" y="1164590"/>
                  </a:cubicBezTo>
                  <a:cubicBezTo>
                    <a:pt x="4455160" y="1150620"/>
                    <a:pt x="4376420" y="1137920"/>
                    <a:pt x="4293870" y="1134110"/>
                  </a:cubicBezTo>
                  <a:cubicBezTo>
                    <a:pt x="4191000" y="1129030"/>
                    <a:pt x="4055110" y="1116330"/>
                    <a:pt x="3948430" y="1144270"/>
                  </a:cubicBezTo>
                  <a:cubicBezTo>
                    <a:pt x="3846830" y="1170940"/>
                    <a:pt x="3757930" y="1225550"/>
                    <a:pt x="3669030" y="1292860"/>
                  </a:cubicBezTo>
                  <a:cubicBezTo>
                    <a:pt x="3563620" y="1371600"/>
                    <a:pt x="3469640" y="1478280"/>
                    <a:pt x="3368040" y="1600200"/>
                  </a:cubicBezTo>
                  <a:cubicBezTo>
                    <a:pt x="3242310" y="1752600"/>
                    <a:pt x="3073400" y="1978660"/>
                    <a:pt x="2983230" y="2148840"/>
                  </a:cubicBezTo>
                  <a:cubicBezTo>
                    <a:pt x="2914650" y="2277110"/>
                    <a:pt x="2854960" y="2425700"/>
                    <a:pt x="2842260" y="2512060"/>
                  </a:cubicBezTo>
                  <a:cubicBezTo>
                    <a:pt x="2835910" y="2557780"/>
                    <a:pt x="2837180" y="2589530"/>
                    <a:pt x="2849880" y="2618740"/>
                  </a:cubicBezTo>
                  <a:cubicBezTo>
                    <a:pt x="2862580" y="2647950"/>
                    <a:pt x="2882900" y="2660650"/>
                    <a:pt x="2914650" y="2689860"/>
                  </a:cubicBezTo>
                  <a:cubicBezTo>
                    <a:pt x="2984500" y="2752090"/>
                    <a:pt x="3158490" y="2881630"/>
                    <a:pt x="3274060" y="2947670"/>
                  </a:cubicBezTo>
                  <a:cubicBezTo>
                    <a:pt x="3371850" y="3003550"/>
                    <a:pt x="3463290" y="3042920"/>
                    <a:pt x="3557270" y="3075940"/>
                  </a:cubicBezTo>
                  <a:cubicBezTo>
                    <a:pt x="3644900" y="3106420"/>
                    <a:pt x="3722370" y="3121660"/>
                    <a:pt x="3820160" y="3143250"/>
                  </a:cubicBezTo>
                  <a:cubicBezTo>
                    <a:pt x="3942080" y="3169920"/>
                    <a:pt x="4084320" y="3199130"/>
                    <a:pt x="4232910" y="3214370"/>
                  </a:cubicBezTo>
                  <a:cubicBezTo>
                    <a:pt x="4405630" y="3232150"/>
                    <a:pt x="4612640" y="3243580"/>
                    <a:pt x="4792980" y="3233420"/>
                  </a:cubicBezTo>
                  <a:cubicBezTo>
                    <a:pt x="4963160" y="3223260"/>
                    <a:pt x="5119370" y="3199130"/>
                    <a:pt x="5285740" y="3159760"/>
                  </a:cubicBezTo>
                  <a:cubicBezTo>
                    <a:pt x="5464810" y="3116580"/>
                    <a:pt x="5650230" y="3049270"/>
                    <a:pt x="5833110" y="2981960"/>
                  </a:cubicBezTo>
                  <a:cubicBezTo>
                    <a:pt x="6021070" y="2912110"/>
                    <a:pt x="6229350" y="2838450"/>
                    <a:pt x="6399530" y="2745740"/>
                  </a:cubicBezTo>
                  <a:cubicBezTo>
                    <a:pt x="6557010" y="2660650"/>
                    <a:pt x="6696710" y="2555240"/>
                    <a:pt x="6823710" y="2452370"/>
                  </a:cubicBezTo>
                  <a:cubicBezTo>
                    <a:pt x="6939280" y="2357120"/>
                    <a:pt x="7059930" y="2251710"/>
                    <a:pt x="7136130" y="2152650"/>
                  </a:cubicBezTo>
                  <a:cubicBezTo>
                    <a:pt x="7194550" y="2075180"/>
                    <a:pt x="7247890" y="1991360"/>
                    <a:pt x="7260590" y="1920240"/>
                  </a:cubicBezTo>
                  <a:cubicBezTo>
                    <a:pt x="7270750" y="1868170"/>
                    <a:pt x="7252970" y="1822450"/>
                    <a:pt x="7241540" y="1775460"/>
                  </a:cubicBezTo>
                  <a:cubicBezTo>
                    <a:pt x="7230110" y="1731010"/>
                    <a:pt x="7217410" y="1690370"/>
                    <a:pt x="7195820" y="1645920"/>
                  </a:cubicBezTo>
                  <a:cubicBezTo>
                    <a:pt x="7169150" y="1591310"/>
                    <a:pt x="7132320" y="1526540"/>
                    <a:pt x="7086600" y="1474470"/>
                  </a:cubicBezTo>
                  <a:cubicBezTo>
                    <a:pt x="7038340" y="1418590"/>
                    <a:pt x="6981190" y="1363980"/>
                    <a:pt x="6910070" y="1322070"/>
                  </a:cubicBezTo>
                  <a:cubicBezTo>
                    <a:pt x="6828790" y="1273810"/>
                    <a:pt x="6727190" y="1243330"/>
                    <a:pt x="6616700" y="1212850"/>
                  </a:cubicBezTo>
                  <a:cubicBezTo>
                    <a:pt x="6479540" y="1174750"/>
                    <a:pt x="6320790" y="1150620"/>
                    <a:pt x="6146800" y="1129030"/>
                  </a:cubicBezTo>
                  <a:cubicBezTo>
                    <a:pt x="5933440" y="1102360"/>
                    <a:pt x="5651500" y="1068070"/>
                    <a:pt x="5430520" y="1078230"/>
                  </a:cubicBezTo>
                  <a:cubicBezTo>
                    <a:pt x="5237480" y="1087120"/>
                    <a:pt x="5068570" y="1118870"/>
                    <a:pt x="4893310" y="1167130"/>
                  </a:cubicBezTo>
                  <a:cubicBezTo>
                    <a:pt x="4714240" y="1216660"/>
                    <a:pt x="4528820" y="1280160"/>
                    <a:pt x="4367530" y="1376680"/>
                  </a:cubicBezTo>
                  <a:cubicBezTo>
                    <a:pt x="4203700" y="1473200"/>
                    <a:pt x="4025900" y="1606550"/>
                    <a:pt x="3917950" y="1750060"/>
                  </a:cubicBezTo>
                  <a:cubicBezTo>
                    <a:pt x="3821430" y="1877060"/>
                    <a:pt x="3773170" y="2039620"/>
                    <a:pt x="3731260" y="2178050"/>
                  </a:cubicBezTo>
                  <a:cubicBezTo>
                    <a:pt x="3693160" y="2301240"/>
                    <a:pt x="3658870" y="2444750"/>
                    <a:pt x="3665220" y="2537460"/>
                  </a:cubicBezTo>
                  <a:cubicBezTo>
                    <a:pt x="3669030" y="2597150"/>
                    <a:pt x="3684270" y="2670810"/>
                    <a:pt x="3710940" y="2682240"/>
                  </a:cubicBezTo>
                  <a:cubicBezTo>
                    <a:pt x="3732530" y="2691130"/>
                    <a:pt x="3751580" y="2650490"/>
                    <a:pt x="3799840" y="2633980"/>
                  </a:cubicBezTo>
                  <a:cubicBezTo>
                    <a:pt x="3961130" y="2579370"/>
                    <a:pt x="4603750" y="2512060"/>
                    <a:pt x="4912360" y="2446020"/>
                  </a:cubicBezTo>
                  <a:cubicBezTo>
                    <a:pt x="5133340" y="2397760"/>
                    <a:pt x="5318760" y="2366010"/>
                    <a:pt x="5478780" y="2298700"/>
                  </a:cubicBezTo>
                  <a:cubicBezTo>
                    <a:pt x="5610860" y="2242820"/>
                    <a:pt x="5709920" y="2175510"/>
                    <a:pt x="5817870" y="2094230"/>
                  </a:cubicBezTo>
                  <a:cubicBezTo>
                    <a:pt x="5934710" y="2006600"/>
                    <a:pt x="6050280" y="1892300"/>
                    <a:pt x="6154420" y="1783080"/>
                  </a:cubicBezTo>
                  <a:cubicBezTo>
                    <a:pt x="6257290" y="1675130"/>
                    <a:pt x="6386830" y="1539240"/>
                    <a:pt x="6440170" y="1443990"/>
                  </a:cubicBezTo>
                  <a:cubicBezTo>
                    <a:pt x="6471920" y="1386840"/>
                    <a:pt x="6512560" y="1329690"/>
                    <a:pt x="6490970" y="1291590"/>
                  </a:cubicBezTo>
                  <a:cubicBezTo>
                    <a:pt x="6456680" y="1233170"/>
                    <a:pt x="6240780" y="1226820"/>
                    <a:pt x="6116320" y="1207770"/>
                  </a:cubicBezTo>
                  <a:cubicBezTo>
                    <a:pt x="5994400" y="1187450"/>
                    <a:pt x="5873750" y="1169670"/>
                    <a:pt x="5750560" y="1173480"/>
                  </a:cubicBezTo>
                  <a:cubicBezTo>
                    <a:pt x="5622290" y="1177290"/>
                    <a:pt x="5461000" y="1187450"/>
                    <a:pt x="5359400" y="1234440"/>
                  </a:cubicBezTo>
                  <a:cubicBezTo>
                    <a:pt x="5279390" y="1271270"/>
                    <a:pt x="5233670" y="1330960"/>
                    <a:pt x="5172710" y="1394460"/>
                  </a:cubicBezTo>
                  <a:cubicBezTo>
                    <a:pt x="5099050" y="1469390"/>
                    <a:pt x="5021580" y="1555750"/>
                    <a:pt x="4954270" y="1661160"/>
                  </a:cubicBezTo>
                  <a:cubicBezTo>
                    <a:pt x="4870450" y="1789430"/>
                    <a:pt x="4781550" y="1969770"/>
                    <a:pt x="4726940" y="2120900"/>
                  </a:cubicBezTo>
                  <a:cubicBezTo>
                    <a:pt x="4678680" y="2258060"/>
                    <a:pt x="4645660" y="2401570"/>
                    <a:pt x="4634230" y="2528570"/>
                  </a:cubicBezTo>
                  <a:cubicBezTo>
                    <a:pt x="4622800" y="2640330"/>
                    <a:pt x="4616450" y="2755900"/>
                    <a:pt x="4645660" y="2846070"/>
                  </a:cubicBezTo>
                  <a:cubicBezTo>
                    <a:pt x="4672330" y="2924810"/>
                    <a:pt x="4711700" y="3023870"/>
                    <a:pt x="4784090" y="3048000"/>
                  </a:cubicBezTo>
                  <a:cubicBezTo>
                    <a:pt x="4888230" y="3083560"/>
                    <a:pt x="5116830" y="2947670"/>
                    <a:pt x="5256530" y="2887980"/>
                  </a:cubicBezTo>
                  <a:cubicBezTo>
                    <a:pt x="5375910" y="2838450"/>
                    <a:pt x="5468620" y="2776220"/>
                    <a:pt x="5575300" y="2727960"/>
                  </a:cubicBezTo>
                  <a:cubicBezTo>
                    <a:pt x="5678170" y="2679700"/>
                    <a:pt x="5782310" y="2651760"/>
                    <a:pt x="5886450" y="2597150"/>
                  </a:cubicBezTo>
                  <a:cubicBezTo>
                    <a:pt x="5998210" y="2538730"/>
                    <a:pt x="6198870" y="2452370"/>
                    <a:pt x="6221730" y="2383790"/>
                  </a:cubicBezTo>
                  <a:cubicBezTo>
                    <a:pt x="6234430" y="2345690"/>
                    <a:pt x="6205220" y="2305050"/>
                    <a:pt x="6178550" y="2270760"/>
                  </a:cubicBezTo>
                  <a:cubicBezTo>
                    <a:pt x="6144260" y="2228850"/>
                    <a:pt x="6082030" y="2202180"/>
                    <a:pt x="6015990" y="2165350"/>
                  </a:cubicBezTo>
                  <a:cubicBezTo>
                    <a:pt x="5919470" y="2113280"/>
                    <a:pt x="5781040" y="2053590"/>
                    <a:pt x="5647690" y="1998980"/>
                  </a:cubicBezTo>
                  <a:cubicBezTo>
                    <a:pt x="5495290" y="1935480"/>
                    <a:pt x="5322570" y="1858010"/>
                    <a:pt x="5146040" y="1813560"/>
                  </a:cubicBezTo>
                  <a:cubicBezTo>
                    <a:pt x="4958080" y="1767840"/>
                    <a:pt x="4757420" y="1732280"/>
                    <a:pt x="4551680" y="1733550"/>
                  </a:cubicBezTo>
                  <a:cubicBezTo>
                    <a:pt x="4328160" y="1734820"/>
                    <a:pt x="4037330" y="1765300"/>
                    <a:pt x="3855720" y="1835150"/>
                  </a:cubicBezTo>
                  <a:cubicBezTo>
                    <a:pt x="3721100" y="1885950"/>
                    <a:pt x="3620770" y="1965960"/>
                    <a:pt x="3533140" y="2048510"/>
                  </a:cubicBezTo>
                  <a:cubicBezTo>
                    <a:pt x="3455670" y="2122170"/>
                    <a:pt x="3390900" y="2212340"/>
                    <a:pt x="3347720" y="2294890"/>
                  </a:cubicBezTo>
                  <a:cubicBezTo>
                    <a:pt x="3310890" y="2366010"/>
                    <a:pt x="3310890" y="2487930"/>
                    <a:pt x="3277870" y="2510790"/>
                  </a:cubicBezTo>
                  <a:cubicBezTo>
                    <a:pt x="3261360" y="2522220"/>
                    <a:pt x="3235960" y="2517140"/>
                    <a:pt x="3221990" y="2508250"/>
                  </a:cubicBezTo>
                  <a:cubicBezTo>
                    <a:pt x="3208020" y="2500630"/>
                    <a:pt x="3194050" y="2477770"/>
                    <a:pt x="3192780" y="2461260"/>
                  </a:cubicBezTo>
                  <a:cubicBezTo>
                    <a:pt x="3191510" y="2444750"/>
                    <a:pt x="3197860" y="2426970"/>
                    <a:pt x="3214370" y="2410460"/>
                  </a:cubicBezTo>
                  <a:cubicBezTo>
                    <a:pt x="3252470" y="2371090"/>
                    <a:pt x="3389630" y="2338070"/>
                    <a:pt x="3477260" y="2293620"/>
                  </a:cubicBezTo>
                  <a:cubicBezTo>
                    <a:pt x="3568700" y="2247900"/>
                    <a:pt x="3655060" y="2199640"/>
                    <a:pt x="3750310" y="2138680"/>
                  </a:cubicBezTo>
                  <a:cubicBezTo>
                    <a:pt x="3860800" y="2068830"/>
                    <a:pt x="3980180" y="1988820"/>
                    <a:pt x="4097020" y="1893570"/>
                  </a:cubicBezTo>
                  <a:cubicBezTo>
                    <a:pt x="4231640" y="1785620"/>
                    <a:pt x="4389120" y="1638300"/>
                    <a:pt x="4503420" y="1520190"/>
                  </a:cubicBezTo>
                  <a:cubicBezTo>
                    <a:pt x="4598670" y="1422400"/>
                    <a:pt x="4681220" y="1333500"/>
                    <a:pt x="4745990" y="1238250"/>
                  </a:cubicBezTo>
                  <a:cubicBezTo>
                    <a:pt x="4801870" y="1156970"/>
                    <a:pt x="4851400" y="1064260"/>
                    <a:pt x="4875530" y="990600"/>
                  </a:cubicBezTo>
                  <a:cubicBezTo>
                    <a:pt x="4893310" y="935990"/>
                    <a:pt x="4904740" y="881380"/>
                    <a:pt x="4899660" y="840740"/>
                  </a:cubicBezTo>
                  <a:cubicBezTo>
                    <a:pt x="4897120" y="811530"/>
                    <a:pt x="4889500" y="797560"/>
                    <a:pt x="4870450" y="765810"/>
                  </a:cubicBezTo>
                  <a:cubicBezTo>
                    <a:pt x="4827270" y="693420"/>
                    <a:pt x="4690110" y="516890"/>
                    <a:pt x="4603750" y="436880"/>
                  </a:cubicBezTo>
                  <a:cubicBezTo>
                    <a:pt x="4540250" y="379730"/>
                    <a:pt x="4483100" y="341630"/>
                    <a:pt x="4419600" y="313690"/>
                  </a:cubicBezTo>
                  <a:cubicBezTo>
                    <a:pt x="4361180" y="287020"/>
                    <a:pt x="4302760" y="264160"/>
                    <a:pt x="4241800" y="269240"/>
                  </a:cubicBezTo>
                  <a:cubicBezTo>
                    <a:pt x="4170680" y="274320"/>
                    <a:pt x="4080510" y="309880"/>
                    <a:pt x="4019550" y="361950"/>
                  </a:cubicBezTo>
                  <a:cubicBezTo>
                    <a:pt x="3950970" y="420370"/>
                    <a:pt x="3912870" y="509270"/>
                    <a:pt x="3862070" y="612140"/>
                  </a:cubicBezTo>
                  <a:cubicBezTo>
                    <a:pt x="3789680" y="758190"/>
                    <a:pt x="3716020" y="958850"/>
                    <a:pt x="3653790" y="1164590"/>
                  </a:cubicBezTo>
                  <a:cubicBezTo>
                    <a:pt x="3577590" y="1417320"/>
                    <a:pt x="3489960" y="1765300"/>
                    <a:pt x="3456940" y="2023110"/>
                  </a:cubicBezTo>
                  <a:cubicBezTo>
                    <a:pt x="3431540" y="2230120"/>
                    <a:pt x="3429000" y="2413000"/>
                    <a:pt x="3441700" y="2588260"/>
                  </a:cubicBezTo>
                  <a:cubicBezTo>
                    <a:pt x="3451860" y="2741930"/>
                    <a:pt x="3464560" y="2915920"/>
                    <a:pt x="3514090" y="3020060"/>
                  </a:cubicBezTo>
                  <a:cubicBezTo>
                    <a:pt x="3548380" y="3092450"/>
                    <a:pt x="3582670" y="3152140"/>
                    <a:pt x="3652520" y="3178810"/>
                  </a:cubicBezTo>
                  <a:cubicBezTo>
                    <a:pt x="3759200" y="3220720"/>
                    <a:pt x="3973830" y="3145790"/>
                    <a:pt x="4145280" y="3120390"/>
                  </a:cubicBezTo>
                  <a:cubicBezTo>
                    <a:pt x="4330700" y="3091180"/>
                    <a:pt x="4546600" y="3055620"/>
                    <a:pt x="4725670" y="3011170"/>
                  </a:cubicBezTo>
                  <a:cubicBezTo>
                    <a:pt x="4884420" y="2973070"/>
                    <a:pt x="5026660" y="2933700"/>
                    <a:pt x="5167630" y="2876550"/>
                  </a:cubicBezTo>
                  <a:cubicBezTo>
                    <a:pt x="5304790" y="2821940"/>
                    <a:pt x="5435600" y="2762250"/>
                    <a:pt x="5560060" y="2678430"/>
                  </a:cubicBezTo>
                  <a:cubicBezTo>
                    <a:pt x="5690870" y="2589530"/>
                    <a:pt x="5831840" y="2453640"/>
                    <a:pt x="5932170" y="2349500"/>
                  </a:cubicBezTo>
                  <a:cubicBezTo>
                    <a:pt x="6010910" y="2269490"/>
                    <a:pt x="6082030" y="2193290"/>
                    <a:pt x="6125210" y="2119630"/>
                  </a:cubicBezTo>
                  <a:cubicBezTo>
                    <a:pt x="6159500" y="2062480"/>
                    <a:pt x="6201410" y="1991360"/>
                    <a:pt x="6189980" y="1951990"/>
                  </a:cubicBezTo>
                  <a:cubicBezTo>
                    <a:pt x="6181090" y="1922780"/>
                    <a:pt x="6144260" y="1912620"/>
                    <a:pt x="6109970" y="1889760"/>
                  </a:cubicBezTo>
                  <a:cubicBezTo>
                    <a:pt x="6052820" y="1855470"/>
                    <a:pt x="5966460" y="1812290"/>
                    <a:pt x="5875020" y="1772920"/>
                  </a:cubicBezTo>
                  <a:cubicBezTo>
                    <a:pt x="5753100" y="1720850"/>
                    <a:pt x="5601970" y="1657350"/>
                    <a:pt x="5439410" y="1614170"/>
                  </a:cubicBezTo>
                  <a:cubicBezTo>
                    <a:pt x="5240020" y="1562100"/>
                    <a:pt x="4974590" y="1507490"/>
                    <a:pt x="4762500" y="1502410"/>
                  </a:cubicBezTo>
                  <a:cubicBezTo>
                    <a:pt x="4575810" y="1498600"/>
                    <a:pt x="4404360" y="1516380"/>
                    <a:pt x="4231640" y="1564640"/>
                  </a:cubicBezTo>
                  <a:cubicBezTo>
                    <a:pt x="4052570" y="1615440"/>
                    <a:pt x="3864610" y="1703070"/>
                    <a:pt x="3705860" y="1803400"/>
                  </a:cubicBezTo>
                  <a:cubicBezTo>
                    <a:pt x="3552190" y="1899920"/>
                    <a:pt x="3376930" y="2025650"/>
                    <a:pt x="3290570" y="2152650"/>
                  </a:cubicBezTo>
                  <a:cubicBezTo>
                    <a:pt x="3221990" y="2251710"/>
                    <a:pt x="3205480" y="2362200"/>
                    <a:pt x="3180080" y="2468880"/>
                  </a:cubicBezTo>
                  <a:cubicBezTo>
                    <a:pt x="3155950" y="2569210"/>
                    <a:pt x="3126740" y="2706370"/>
                    <a:pt x="3140710" y="2771140"/>
                  </a:cubicBezTo>
                  <a:cubicBezTo>
                    <a:pt x="3147060" y="2804160"/>
                    <a:pt x="3154680" y="2823210"/>
                    <a:pt x="3183890" y="2839720"/>
                  </a:cubicBezTo>
                  <a:cubicBezTo>
                    <a:pt x="3256280" y="2880360"/>
                    <a:pt x="3473450" y="2849880"/>
                    <a:pt x="3671570" y="2844800"/>
                  </a:cubicBezTo>
                  <a:cubicBezTo>
                    <a:pt x="3978910" y="2837180"/>
                    <a:pt x="4545330" y="2811780"/>
                    <a:pt x="4851400" y="2772410"/>
                  </a:cubicBezTo>
                  <a:cubicBezTo>
                    <a:pt x="5049520" y="2747010"/>
                    <a:pt x="5179060" y="2719070"/>
                    <a:pt x="5337810" y="2674620"/>
                  </a:cubicBezTo>
                  <a:cubicBezTo>
                    <a:pt x="5495290" y="2630170"/>
                    <a:pt x="5680710" y="2564130"/>
                    <a:pt x="5801360" y="2505710"/>
                  </a:cubicBezTo>
                  <a:cubicBezTo>
                    <a:pt x="5883910" y="2465070"/>
                    <a:pt x="5956300" y="2433320"/>
                    <a:pt x="6002020" y="2382520"/>
                  </a:cubicBezTo>
                  <a:cubicBezTo>
                    <a:pt x="6038850" y="2340610"/>
                    <a:pt x="6088380" y="2283460"/>
                    <a:pt x="6069330" y="2236470"/>
                  </a:cubicBezTo>
                  <a:cubicBezTo>
                    <a:pt x="6026150" y="2129790"/>
                    <a:pt x="5502910" y="2015490"/>
                    <a:pt x="5283200" y="1944370"/>
                  </a:cubicBezTo>
                  <a:cubicBezTo>
                    <a:pt x="5128260" y="1893570"/>
                    <a:pt x="5015230" y="1855470"/>
                    <a:pt x="4880610" y="1832610"/>
                  </a:cubicBezTo>
                  <a:cubicBezTo>
                    <a:pt x="4749800" y="1809750"/>
                    <a:pt x="4626610" y="1798320"/>
                    <a:pt x="4489450" y="1804670"/>
                  </a:cubicBezTo>
                  <a:cubicBezTo>
                    <a:pt x="4335780" y="1812290"/>
                    <a:pt x="4149090" y="1836420"/>
                    <a:pt x="4004310" y="1884680"/>
                  </a:cubicBezTo>
                  <a:cubicBezTo>
                    <a:pt x="3872230" y="1929130"/>
                    <a:pt x="3743960" y="1991360"/>
                    <a:pt x="3648710" y="2072640"/>
                  </a:cubicBezTo>
                  <a:cubicBezTo>
                    <a:pt x="3559810" y="2148840"/>
                    <a:pt x="3493770" y="2241550"/>
                    <a:pt x="3439160" y="2350770"/>
                  </a:cubicBezTo>
                  <a:cubicBezTo>
                    <a:pt x="3378200" y="2475230"/>
                    <a:pt x="3327400" y="2658110"/>
                    <a:pt x="3315970" y="2788920"/>
                  </a:cubicBezTo>
                  <a:cubicBezTo>
                    <a:pt x="3305810" y="2889250"/>
                    <a:pt x="3319780" y="2997200"/>
                    <a:pt x="3338830" y="3063240"/>
                  </a:cubicBezTo>
                  <a:cubicBezTo>
                    <a:pt x="3350260" y="3105150"/>
                    <a:pt x="3347720" y="3139440"/>
                    <a:pt x="3384550" y="3157220"/>
                  </a:cubicBezTo>
                  <a:cubicBezTo>
                    <a:pt x="3495040" y="3210560"/>
                    <a:pt x="4056380" y="3022600"/>
                    <a:pt x="4297680" y="2946400"/>
                  </a:cubicBezTo>
                  <a:cubicBezTo>
                    <a:pt x="4462780" y="2895600"/>
                    <a:pt x="4579620" y="2852420"/>
                    <a:pt x="4706620" y="2786380"/>
                  </a:cubicBezTo>
                  <a:cubicBezTo>
                    <a:pt x="4829810" y="2720340"/>
                    <a:pt x="4946650" y="2642870"/>
                    <a:pt x="5052060" y="2552700"/>
                  </a:cubicBezTo>
                  <a:cubicBezTo>
                    <a:pt x="5160010" y="2461260"/>
                    <a:pt x="5288280" y="2336800"/>
                    <a:pt x="5342890" y="2239010"/>
                  </a:cubicBezTo>
                  <a:cubicBezTo>
                    <a:pt x="5379720" y="2172970"/>
                    <a:pt x="5421630" y="2094230"/>
                    <a:pt x="5396230" y="2051050"/>
                  </a:cubicBezTo>
                  <a:cubicBezTo>
                    <a:pt x="5360670" y="1993900"/>
                    <a:pt x="5172710" y="1992630"/>
                    <a:pt x="5066030" y="1979930"/>
                  </a:cubicBezTo>
                  <a:cubicBezTo>
                    <a:pt x="4966970" y="1967230"/>
                    <a:pt x="4865370" y="1958340"/>
                    <a:pt x="4775200" y="1969770"/>
                  </a:cubicBezTo>
                  <a:cubicBezTo>
                    <a:pt x="4692650" y="1979930"/>
                    <a:pt x="4618990" y="2005330"/>
                    <a:pt x="4544060" y="2035810"/>
                  </a:cubicBezTo>
                  <a:cubicBezTo>
                    <a:pt x="4465320" y="2067560"/>
                    <a:pt x="4384040" y="2103120"/>
                    <a:pt x="4315460" y="2160270"/>
                  </a:cubicBezTo>
                  <a:cubicBezTo>
                    <a:pt x="4237990" y="2223770"/>
                    <a:pt x="4159250" y="2321560"/>
                    <a:pt x="4109720" y="2406650"/>
                  </a:cubicBezTo>
                  <a:cubicBezTo>
                    <a:pt x="4066540" y="2482850"/>
                    <a:pt x="4034790" y="2569210"/>
                    <a:pt x="4025900" y="2644140"/>
                  </a:cubicBezTo>
                  <a:cubicBezTo>
                    <a:pt x="4019550" y="2705100"/>
                    <a:pt x="4004310" y="2778760"/>
                    <a:pt x="4046220" y="2819400"/>
                  </a:cubicBezTo>
                  <a:cubicBezTo>
                    <a:pt x="4117340" y="2887980"/>
                    <a:pt x="4398010" y="2854960"/>
                    <a:pt x="4569460" y="2858770"/>
                  </a:cubicBezTo>
                  <a:cubicBezTo>
                    <a:pt x="4735830" y="2863850"/>
                    <a:pt x="4890770" y="2853690"/>
                    <a:pt x="5058410" y="2847340"/>
                  </a:cubicBezTo>
                  <a:cubicBezTo>
                    <a:pt x="5237480" y="2840990"/>
                    <a:pt x="5420360" y="2833370"/>
                    <a:pt x="5609590" y="2819400"/>
                  </a:cubicBezTo>
                  <a:cubicBezTo>
                    <a:pt x="5815330" y="2804160"/>
                    <a:pt x="6052820" y="2790190"/>
                    <a:pt x="6245860" y="2754630"/>
                  </a:cubicBezTo>
                  <a:cubicBezTo>
                    <a:pt x="6410960" y="2724150"/>
                    <a:pt x="6569710" y="2688590"/>
                    <a:pt x="6699250" y="2635250"/>
                  </a:cubicBezTo>
                  <a:cubicBezTo>
                    <a:pt x="6804660" y="2592070"/>
                    <a:pt x="6906260" y="2541270"/>
                    <a:pt x="6972300" y="2479040"/>
                  </a:cubicBezTo>
                  <a:cubicBezTo>
                    <a:pt x="7024370" y="2428240"/>
                    <a:pt x="7068820" y="2362200"/>
                    <a:pt x="7078980" y="2308860"/>
                  </a:cubicBezTo>
                  <a:cubicBezTo>
                    <a:pt x="7087870" y="2269490"/>
                    <a:pt x="7077710" y="2231390"/>
                    <a:pt x="7062470" y="2198370"/>
                  </a:cubicBezTo>
                  <a:cubicBezTo>
                    <a:pt x="7045960" y="2164080"/>
                    <a:pt x="7014210" y="2137410"/>
                    <a:pt x="6979920" y="2108200"/>
                  </a:cubicBezTo>
                  <a:cubicBezTo>
                    <a:pt x="6932930" y="2070100"/>
                    <a:pt x="6870700" y="2020570"/>
                    <a:pt x="6802120" y="1993900"/>
                  </a:cubicBezTo>
                  <a:cubicBezTo>
                    <a:pt x="6722110" y="1964690"/>
                    <a:pt x="6631940" y="1959610"/>
                    <a:pt x="6526530" y="1949450"/>
                  </a:cubicBezTo>
                  <a:cubicBezTo>
                    <a:pt x="6381750" y="1935480"/>
                    <a:pt x="6200140" y="1925320"/>
                    <a:pt x="6014720" y="1930400"/>
                  </a:cubicBezTo>
                  <a:cubicBezTo>
                    <a:pt x="5795010" y="1936750"/>
                    <a:pt x="5490210" y="1941830"/>
                    <a:pt x="5292090" y="2000250"/>
                  </a:cubicBezTo>
                  <a:cubicBezTo>
                    <a:pt x="5140960" y="2044700"/>
                    <a:pt x="5017770" y="2113280"/>
                    <a:pt x="4912360" y="2194560"/>
                  </a:cubicBezTo>
                  <a:cubicBezTo>
                    <a:pt x="4817110" y="2269490"/>
                    <a:pt x="4744720" y="2355850"/>
                    <a:pt x="4678680" y="2457450"/>
                  </a:cubicBezTo>
                  <a:cubicBezTo>
                    <a:pt x="4603750" y="2570480"/>
                    <a:pt x="4528820" y="2731770"/>
                    <a:pt x="4497070" y="2851150"/>
                  </a:cubicBezTo>
                  <a:cubicBezTo>
                    <a:pt x="4472940" y="2942590"/>
                    <a:pt x="4452620" y="3050540"/>
                    <a:pt x="4474210" y="3105150"/>
                  </a:cubicBezTo>
                  <a:cubicBezTo>
                    <a:pt x="4486910" y="3138170"/>
                    <a:pt x="4508500" y="3162300"/>
                    <a:pt x="4546600" y="3171190"/>
                  </a:cubicBezTo>
                  <a:cubicBezTo>
                    <a:pt x="4634230" y="3191510"/>
                    <a:pt x="4871720" y="3088640"/>
                    <a:pt x="5030470" y="3032760"/>
                  </a:cubicBezTo>
                  <a:cubicBezTo>
                    <a:pt x="5190490" y="2976880"/>
                    <a:pt x="5354320" y="2913380"/>
                    <a:pt x="5504180" y="2835910"/>
                  </a:cubicBezTo>
                  <a:cubicBezTo>
                    <a:pt x="5648960" y="2759710"/>
                    <a:pt x="5779770" y="2669540"/>
                    <a:pt x="5913120" y="2574290"/>
                  </a:cubicBezTo>
                  <a:cubicBezTo>
                    <a:pt x="6049010" y="2476500"/>
                    <a:pt x="6189980" y="2371090"/>
                    <a:pt x="6310630" y="2256790"/>
                  </a:cubicBezTo>
                  <a:cubicBezTo>
                    <a:pt x="6426200" y="2145030"/>
                    <a:pt x="6560820" y="2006600"/>
                    <a:pt x="6624320" y="1899920"/>
                  </a:cubicBezTo>
                  <a:cubicBezTo>
                    <a:pt x="6664960" y="1830070"/>
                    <a:pt x="6690360" y="1766570"/>
                    <a:pt x="6694170" y="1706880"/>
                  </a:cubicBezTo>
                  <a:cubicBezTo>
                    <a:pt x="6696710" y="1656080"/>
                    <a:pt x="6677660" y="1610360"/>
                    <a:pt x="6659880" y="1563370"/>
                  </a:cubicBezTo>
                  <a:cubicBezTo>
                    <a:pt x="6639560" y="1510030"/>
                    <a:pt x="6614160" y="1456690"/>
                    <a:pt x="6576060" y="1404620"/>
                  </a:cubicBezTo>
                  <a:cubicBezTo>
                    <a:pt x="6530340" y="1342390"/>
                    <a:pt x="6468110" y="1280160"/>
                    <a:pt x="6395720" y="1220470"/>
                  </a:cubicBezTo>
                  <a:cubicBezTo>
                    <a:pt x="6309360" y="1148080"/>
                    <a:pt x="6206490" y="1071880"/>
                    <a:pt x="6084570" y="1013460"/>
                  </a:cubicBezTo>
                  <a:cubicBezTo>
                    <a:pt x="5934710" y="941070"/>
                    <a:pt x="5730240" y="864870"/>
                    <a:pt x="5548630" y="843280"/>
                  </a:cubicBezTo>
                  <a:cubicBezTo>
                    <a:pt x="5372100" y="822960"/>
                    <a:pt x="5176520" y="836930"/>
                    <a:pt x="5012690" y="881380"/>
                  </a:cubicBezTo>
                  <a:cubicBezTo>
                    <a:pt x="4856480" y="923290"/>
                    <a:pt x="4716780" y="990600"/>
                    <a:pt x="4584700" y="1090930"/>
                  </a:cubicBezTo>
                  <a:cubicBezTo>
                    <a:pt x="4434840" y="1203960"/>
                    <a:pt x="4290060" y="1400810"/>
                    <a:pt x="4171950" y="1545590"/>
                  </a:cubicBezTo>
                  <a:cubicBezTo>
                    <a:pt x="4072890" y="1668780"/>
                    <a:pt x="3978910" y="1793240"/>
                    <a:pt x="3914140" y="1899920"/>
                  </a:cubicBezTo>
                  <a:cubicBezTo>
                    <a:pt x="3864610" y="1981200"/>
                    <a:pt x="3787140" y="2085340"/>
                    <a:pt x="3801110" y="2125980"/>
                  </a:cubicBezTo>
                  <a:cubicBezTo>
                    <a:pt x="3810000" y="2148840"/>
                    <a:pt x="3846830" y="2152650"/>
                    <a:pt x="3882390" y="2159000"/>
                  </a:cubicBezTo>
                  <a:cubicBezTo>
                    <a:pt x="3939540" y="2171700"/>
                    <a:pt x="4034790" y="2164080"/>
                    <a:pt x="4123690" y="2160270"/>
                  </a:cubicBezTo>
                  <a:cubicBezTo>
                    <a:pt x="4232910" y="2156460"/>
                    <a:pt x="4362450" y="2147570"/>
                    <a:pt x="4489450" y="2133600"/>
                  </a:cubicBezTo>
                  <a:cubicBezTo>
                    <a:pt x="4630420" y="2118360"/>
                    <a:pt x="4780280" y="2104390"/>
                    <a:pt x="4931410" y="2072640"/>
                  </a:cubicBezTo>
                  <a:cubicBezTo>
                    <a:pt x="5097780" y="2037080"/>
                    <a:pt x="5302250" y="1972310"/>
                    <a:pt x="5447030" y="1924050"/>
                  </a:cubicBezTo>
                  <a:cubicBezTo>
                    <a:pt x="5556250" y="1888490"/>
                    <a:pt x="5637530" y="1866900"/>
                    <a:pt x="5730240" y="1818640"/>
                  </a:cubicBezTo>
                  <a:cubicBezTo>
                    <a:pt x="5829300" y="1767840"/>
                    <a:pt x="6026150" y="1659890"/>
                    <a:pt x="6023610" y="1621790"/>
                  </a:cubicBezTo>
                  <a:cubicBezTo>
                    <a:pt x="6022340" y="1602740"/>
                    <a:pt x="5981700" y="1600200"/>
                    <a:pt x="5941060" y="1584960"/>
                  </a:cubicBezTo>
                  <a:cubicBezTo>
                    <a:pt x="5842000" y="1548130"/>
                    <a:pt x="5588000" y="1461770"/>
                    <a:pt x="5408930" y="1422400"/>
                  </a:cubicBezTo>
                  <a:cubicBezTo>
                    <a:pt x="5231130" y="1383030"/>
                    <a:pt x="5045710" y="1338580"/>
                    <a:pt x="4872990" y="1348740"/>
                  </a:cubicBezTo>
                  <a:cubicBezTo>
                    <a:pt x="4707890" y="1357630"/>
                    <a:pt x="4547870" y="1400810"/>
                    <a:pt x="4395470" y="1469390"/>
                  </a:cubicBezTo>
                  <a:cubicBezTo>
                    <a:pt x="4230370" y="1544320"/>
                    <a:pt x="4071620" y="1667510"/>
                    <a:pt x="3924300" y="1795780"/>
                  </a:cubicBezTo>
                  <a:cubicBezTo>
                    <a:pt x="3769360" y="1930400"/>
                    <a:pt x="3590290" y="2117090"/>
                    <a:pt x="3493770" y="2266950"/>
                  </a:cubicBezTo>
                  <a:cubicBezTo>
                    <a:pt x="3422650" y="2376170"/>
                    <a:pt x="3368040" y="2481580"/>
                    <a:pt x="3357880" y="2581910"/>
                  </a:cubicBezTo>
                  <a:cubicBezTo>
                    <a:pt x="3348990" y="2668270"/>
                    <a:pt x="3347720" y="2790190"/>
                    <a:pt x="3411220" y="2830830"/>
                  </a:cubicBezTo>
                  <a:cubicBezTo>
                    <a:pt x="3524250" y="2903220"/>
                    <a:pt x="3945890" y="2721610"/>
                    <a:pt x="4171950" y="2660650"/>
                  </a:cubicBezTo>
                  <a:cubicBezTo>
                    <a:pt x="4358640" y="2609850"/>
                    <a:pt x="4513580" y="2565400"/>
                    <a:pt x="4678680" y="2499360"/>
                  </a:cubicBezTo>
                  <a:cubicBezTo>
                    <a:pt x="4845050" y="2433320"/>
                    <a:pt x="5006340" y="2346960"/>
                    <a:pt x="5165090" y="2266950"/>
                  </a:cubicBezTo>
                  <a:cubicBezTo>
                    <a:pt x="5320030" y="2186940"/>
                    <a:pt x="5499100" y="2098040"/>
                    <a:pt x="5618480" y="2020570"/>
                  </a:cubicBezTo>
                  <a:cubicBezTo>
                    <a:pt x="5703570" y="1965960"/>
                    <a:pt x="5783580" y="1907540"/>
                    <a:pt x="5824220" y="1864360"/>
                  </a:cubicBezTo>
                  <a:cubicBezTo>
                    <a:pt x="5845810" y="1840230"/>
                    <a:pt x="5872480" y="1819910"/>
                    <a:pt x="5864860" y="1799590"/>
                  </a:cubicBezTo>
                  <a:cubicBezTo>
                    <a:pt x="5848350" y="1752600"/>
                    <a:pt x="5600700" y="1714500"/>
                    <a:pt x="5461000" y="1675130"/>
                  </a:cubicBezTo>
                  <a:cubicBezTo>
                    <a:pt x="5313680" y="1634490"/>
                    <a:pt x="5152390" y="1574800"/>
                    <a:pt x="5002530" y="1559560"/>
                  </a:cubicBezTo>
                  <a:cubicBezTo>
                    <a:pt x="4862830" y="1545590"/>
                    <a:pt x="4720590" y="1550670"/>
                    <a:pt x="4593590" y="1577340"/>
                  </a:cubicBezTo>
                  <a:cubicBezTo>
                    <a:pt x="4475480" y="1602740"/>
                    <a:pt x="4359910" y="1652270"/>
                    <a:pt x="4263390" y="1709420"/>
                  </a:cubicBezTo>
                  <a:cubicBezTo>
                    <a:pt x="4174490" y="1762760"/>
                    <a:pt x="4080510" y="1836420"/>
                    <a:pt x="4030980" y="1901190"/>
                  </a:cubicBezTo>
                  <a:cubicBezTo>
                    <a:pt x="3994150" y="1948180"/>
                    <a:pt x="3971290" y="1997710"/>
                    <a:pt x="3963670" y="2042160"/>
                  </a:cubicBezTo>
                  <a:cubicBezTo>
                    <a:pt x="3957320" y="2080260"/>
                    <a:pt x="3949700" y="2136140"/>
                    <a:pt x="3975100" y="2151380"/>
                  </a:cubicBezTo>
                  <a:cubicBezTo>
                    <a:pt x="4023360" y="2183130"/>
                    <a:pt x="4243070" y="2071370"/>
                    <a:pt x="4361180" y="2018030"/>
                  </a:cubicBezTo>
                  <a:cubicBezTo>
                    <a:pt x="4469130" y="1969770"/>
                    <a:pt x="4558030" y="1916430"/>
                    <a:pt x="4659630" y="1852930"/>
                  </a:cubicBezTo>
                  <a:cubicBezTo>
                    <a:pt x="4772660" y="1781810"/>
                    <a:pt x="4893310" y="1705610"/>
                    <a:pt x="5007610" y="1611630"/>
                  </a:cubicBezTo>
                  <a:cubicBezTo>
                    <a:pt x="5135880" y="1506220"/>
                    <a:pt x="5274310" y="1371600"/>
                    <a:pt x="5386070" y="1245870"/>
                  </a:cubicBezTo>
                  <a:cubicBezTo>
                    <a:pt x="5490210" y="1129030"/>
                    <a:pt x="5579110" y="1007110"/>
                    <a:pt x="5659120" y="886460"/>
                  </a:cubicBezTo>
                  <a:cubicBezTo>
                    <a:pt x="5735320" y="773430"/>
                    <a:pt x="5807710" y="648970"/>
                    <a:pt x="5857240" y="546100"/>
                  </a:cubicBezTo>
                  <a:cubicBezTo>
                    <a:pt x="5896610" y="464820"/>
                    <a:pt x="5943600" y="382270"/>
                    <a:pt x="5943600" y="320040"/>
                  </a:cubicBezTo>
                  <a:cubicBezTo>
                    <a:pt x="5944870" y="275590"/>
                    <a:pt x="5929630" y="220980"/>
                    <a:pt x="5902960" y="205740"/>
                  </a:cubicBezTo>
                  <a:cubicBezTo>
                    <a:pt x="5876290" y="190500"/>
                    <a:pt x="5831840" y="213360"/>
                    <a:pt x="5786120" y="226060"/>
                  </a:cubicBezTo>
                  <a:cubicBezTo>
                    <a:pt x="5717540" y="246380"/>
                    <a:pt x="5618480" y="283210"/>
                    <a:pt x="5535930" y="332740"/>
                  </a:cubicBezTo>
                  <a:cubicBezTo>
                    <a:pt x="5441950" y="388620"/>
                    <a:pt x="5339080" y="464820"/>
                    <a:pt x="5257800" y="557530"/>
                  </a:cubicBezTo>
                  <a:cubicBezTo>
                    <a:pt x="5167630" y="657860"/>
                    <a:pt x="5085080" y="792480"/>
                    <a:pt x="5029200" y="922020"/>
                  </a:cubicBezTo>
                  <a:cubicBezTo>
                    <a:pt x="4975860" y="1049020"/>
                    <a:pt x="4946650" y="1191260"/>
                    <a:pt x="4927600" y="1325880"/>
                  </a:cubicBezTo>
                  <a:cubicBezTo>
                    <a:pt x="4909820" y="1456690"/>
                    <a:pt x="4902200" y="1617980"/>
                    <a:pt x="4918710" y="1715770"/>
                  </a:cubicBezTo>
                  <a:cubicBezTo>
                    <a:pt x="4928870" y="1778000"/>
                    <a:pt x="4944110" y="1847850"/>
                    <a:pt x="4974590" y="1863090"/>
                  </a:cubicBezTo>
                  <a:cubicBezTo>
                    <a:pt x="4997450" y="1874520"/>
                    <a:pt x="5019040" y="1846580"/>
                    <a:pt x="5063490" y="1838960"/>
                  </a:cubicBezTo>
                  <a:cubicBezTo>
                    <a:pt x="5187950" y="1818640"/>
                    <a:pt x="5572760" y="1819910"/>
                    <a:pt x="5781040" y="1798320"/>
                  </a:cubicBezTo>
                  <a:cubicBezTo>
                    <a:pt x="5942330" y="1780540"/>
                    <a:pt x="6062980" y="1757680"/>
                    <a:pt x="6209030" y="1729740"/>
                  </a:cubicBezTo>
                  <a:cubicBezTo>
                    <a:pt x="6360160" y="1701800"/>
                    <a:pt x="6513830" y="1678940"/>
                    <a:pt x="6672580" y="1631950"/>
                  </a:cubicBezTo>
                  <a:cubicBezTo>
                    <a:pt x="6847840" y="1581150"/>
                    <a:pt x="7023100" y="1510030"/>
                    <a:pt x="7212330" y="1427480"/>
                  </a:cubicBezTo>
                  <a:cubicBezTo>
                    <a:pt x="7433310" y="1332230"/>
                    <a:pt x="7741920" y="1177290"/>
                    <a:pt x="7914640" y="1080770"/>
                  </a:cubicBezTo>
                  <a:cubicBezTo>
                    <a:pt x="8018780" y="1023620"/>
                    <a:pt x="8083550" y="960120"/>
                    <a:pt x="8158480" y="928370"/>
                  </a:cubicBezTo>
                  <a:cubicBezTo>
                    <a:pt x="8214360" y="904240"/>
                    <a:pt x="8272780" y="882650"/>
                    <a:pt x="8317230" y="887730"/>
                  </a:cubicBezTo>
                  <a:cubicBezTo>
                    <a:pt x="8351520" y="891540"/>
                    <a:pt x="8382000" y="911860"/>
                    <a:pt x="8404860" y="933450"/>
                  </a:cubicBezTo>
                  <a:cubicBezTo>
                    <a:pt x="8426450" y="952500"/>
                    <a:pt x="8436610" y="974090"/>
                    <a:pt x="8451850" y="1009650"/>
                  </a:cubicBezTo>
                  <a:cubicBezTo>
                    <a:pt x="8481060" y="1076960"/>
                    <a:pt x="8509000" y="1193800"/>
                    <a:pt x="8539480" y="1315720"/>
                  </a:cubicBezTo>
                  <a:cubicBezTo>
                    <a:pt x="8581390" y="1493520"/>
                    <a:pt x="8630920" y="1823720"/>
                    <a:pt x="8671560" y="1977390"/>
                  </a:cubicBezTo>
                  <a:cubicBezTo>
                    <a:pt x="8693150" y="2061210"/>
                    <a:pt x="8733790" y="2123440"/>
                    <a:pt x="8735060" y="2167890"/>
                  </a:cubicBezTo>
                  <a:cubicBezTo>
                    <a:pt x="8736330" y="2192020"/>
                    <a:pt x="8731250" y="2212340"/>
                    <a:pt x="8721090" y="2225040"/>
                  </a:cubicBezTo>
                  <a:cubicBezTo>
                    <a:pt x="8712200" y="2236470"/>
                    <a:pt x="8694420" y="2244090"/>
                    <a:pt x="8680450" y="2246630"/>
                  </a:cubicBezTo>
                  <a:cubicBezTo>
                    <a:pt x="8666480" y="2247900"/>
                    <a:pt x="8648700" y="2241550"/>
                    <a:pt x="8637270" y="2235200"/>
                  </a:cubicBezTo>
                  <a:cubicBezTo>
                    <a:pt x="8628380" y="2230120"/>
                    <a:pt x="8623300" y="2225040"/>
                    <a:pt x="8616950" y="2212340"/>
                  </a:cubicBezTo>
                  <a:cubicBezTo>
                    <a:pt x="8597900" y="2175510"/>
                    <a:pt x="8573770" y="2048510"/>
                    <a:pt x="8559800" y="1971040"/>
                  </a:cubicBezTo>
                  <a:cubicBezTo>
                    <a:pt x="8547100" y="1901190"/>
                    <a:pt x="8535670" y="1831340"/>
                    <a:pt x="8534400" y="1769110"/>
                  </a:cubicBezTo>
                  <a:cubicBezTo>
                    <a:pt x="8533130" y="1713230"/>
                    <a:pt x="8528050" y="1642110"/>
                    <a:pt x="8547100" y="1611630"/>
                  </a:cubicBezTo>
                  <a:cubicBezTo>
                    <a:pt x="8559800" y="1592580"/>
                    <a:pt x="8582660" y="1582420"/>
                    <a:pt x="8600440" y="1581150"/>
                  </a:cubicBezTo>
                  <a:cubicBezTo>
                    <a:pt x="8618220" y="1581150"/>
                    <a:pt x="8636000" y="1588770"/>
                    <a:pt x="8656320" y="1607820"/>
                  </a:cubicBezTo>
                  <a:cubicBezTo>
                    <a:pt x="8707120" y="1654810"/>
                    <a:pt x="8834120" y="1887220"/>
                    <a:pt x="8843010" y="1938020"/>
                  </a:cubicBezTo>
                  <a:cubicBezTo>
                    <a:pt x="8845550" y="1951990"/>
                    <a:pt x="8843010" y="1958340"/>
                    <a:pt x="8837930" y="1967230"/>
                  </a:cubicBezTo>
                  <a:cubicBezTo>
                    <a:pt x="8832850" y="1978660"/>
                    <a:pt x="8820150" y="1992630"/>
                    <a:pt x="8807450" y="1998980"/>
                  </a:cubicBezTo>
                  <a:cubicBezTo>
                    <a:pt x="8794750" y="2004060"/>
                    <a:pt x="8776970" y="2005330"/>
                    <a:pt x="8763000" y="2001520"/>
                  </a:cubicBezTo>
                  <a:cubicBezTo>
                    <a:pt x="8750300" y="1997710"/>
                    <a:pt x="8741410" y="1992630"/>
                    <a:pt x="8728710" y="1974850"/>
                  </a:cubicBezTo>
                  <a:cubicBezTo>
                    <a:pt x="8688070" y="1916430"/>
                    <a:pt x="8620760" y="1656080"/>
                    <a:pt x="8587740" y="1520190"/>
                  </a:cubicBezTo>
                  <a:cubicBezTo>
                    <a:pt x="8562340" y="1414780"/>
                    <a:pt x="8524240" y="1282700"/>
                    <a:pt x="8535670" y="1233170"/>
                  </a:cubicBezTo>
                  <a:cubicBezTo>
                    <a:pt x="8539480" y="1214120"/>
                    <a:pt x="8550910" y="1203960"/>
                    <a:pt x="8561070" y="1196340"/>
                  </a:cubicBezTo>
                  <a:cubicBezTo>
                    <a:pt x="8568690" y="1189990"/>
                    <a:pt x="8577580" y="1186180"/>
                    <a:pt x="8589010" y="1186180"/>
                  </a:cubicBezTo>
                  <a:cubicBezTo>
                    <a:pt x="8604250" y="1186180"/>
                    <a:pt x="8630920" y="1195070"/>
                    <a:pt x="8642350" y="1207770"/>
                  </a:cubicBezTo>
                  <a:cubicBezTo>
                    <a:pt x="8652510" y="1217930"/>
                    <a:pt x="8653780" y="1225550"/>
                    <a:pt x="8657590" y="1248410"/>
                  </a:cubicBezTo>
                  <a:cubicBezTo>
                    <a:pt x="8674100" y="1343660"/>
                    <a:pt x="8666480" y="1799590"/>
                    <a:pt x="8647430" y="1993900"/>
                  </a:cubicBezTo>
                  <a:cubicBezTo>
                    <a:pt x="8634730" y="2120900"/>
                    <a:pt x="8625840" y="2261870"/>
                    <a:pt x="8590280" y="2306320"/>
                  </a:cubicBezTo>
                  <a:cubicBezTo>
                    <a:pt x="8575040" y="2326640"/>
                    <a:pt x="8555990" y="2331720"/>
                    <a:pt x="8535670" y="2330450"/>
                  </a:cubicBezTo>
                  <a:cubicBezTo>
                    <a:pt x="8509000" y="2330450"/>
                    <a:pt x="8473440" y="2308860"/>
                    <a:pt x="8444230" y="2280920"/>
                  </a:cubicBezTo>
                  <a:cubicBezTo>
                    <a:pt x="8398510" y="2239010"/>
                    <a:pt x="8362950" y="2134870"/>
                    <a:pt x="8313420" y="2073910"/>
                  </a:cubicBezTo>
                  <a:cubicBezTo>
                    <a:pt x="8267700" y="2016760"/>
                    <a:pt x="8153400" y="1929130"/>
                    <a:pt x="8158480" y="1922780"/>
                  </a:cubicBezTo>
                  <a:cubicBezTo>
                    <a:pt x="8161020" y="1918970"/>
                    <a:pt x="8209280" y="1934210"/>
                    <a:pt x="8229600" y="1960880"/>
                  </a:cubicBezTo>
                  <a:cubicBezTo>
                    <a:pt x="8275320" y="2020570"/>
                    <a:pt x="8275320" y="2217420"/>
                    <a:pt x="8314690" y="2357120"/>
                  </a:cubicBezTo>
                  <a:cubicBezTo>
                    <a:pt x="8357870" y="2517140"/>
                    <a:pt x="8478520" y="2790190"/>
                    <a:pt x="8486140" y="2865120"/>
                  </a:cubicBezTo>
                  <a:cubicBezTo>
                    <a:pt x="8487410" y="2886710"/>
                    <a:pt x="8486140" y="2895600"/>
                    <a:pt x="8479790" y="2907030"/>
                  </a:cubicBezTo>
                  <a:cubicBezTo>
                    <a:pt x="8474710" y="2919730"/>
                    <a:pt x="8460740" y="2931160"/>
                    <a:pt x="8448040" y="2934970"/>
                  </a:cubicBezTo>
                  <a:cubicBezTo>
                    <a:pt x="8436610" y="2940050"/>
                    <a:pt x="8418830" y="2940050"/>
                    <a:pt x="8406130" y="2934970"/>
                  </a:cubicBezTo>
                  <a:cubicBezTo>
                    <a:pt x="8393430" y="2929890"/>
                    <a:pt x="8388350" y="2924810"/>
                    <a:pt x="8374380" y="2907030"/>
                  </a:cubicBezTo>
                  <a:cubicBezTo>
                    <a:pt x="8308340" y="2820670"/>
                    <a:pt x="8037830" y="2240280"/>
                    <a:pt x="7936230" y="2068830"/>
                  </a:cubicBezTo>
                  <a:cubicBezTo>
                    <a:pt x="7887970" y="1990090"/>
                    <a:pt x="7872730" y="1939290"/>
                    <a:pt x="7821930" y="1899920"/>
                  </a:cubicBezTo>
                  <a:cubicBezTo>
                    <a:pt x="7771130" y="1861820"/>
                    <a:pt x="7635240" y="1831340"/>
                    <a:pt x="7633970" y="1832610"/>
                  </a:cubicBezTo>
                  <a:cubicBezTo>
                    <a:pt x="7633970" y="1833880"/>
                    <a:pt x="7678420" y="1866900"/>
                    <a:pt x="7703820" y="1865630"/>
                  </a:cubicBezTo>
                  <a:cubicBezTo>
                    <a:pt x="7739380" y="1863090"/>
                    <a:pt x="7782560" y="1821180"/>
                    <a:pt x="7821930" y="1793240"/>
                  </a:cubicBezTo>
                  <a:cubicBezTo>
                    <a:pt x="7866380" y="1760220"/>
                    <a:pt x="7914640" y="1723390"/>
                    <a:pt x="7955280" y="1678940"/>
                  </a:cubicBezTo>
                  <a:cubicBezTo>
                    <a:pt x="7998460" y="1633220"/>
                    <a:pt x="8040370" y="1574800"/>
                    <a:pt x="8074660" y="1520190"/>
                  </a:cubicBezTo>
                  <a:cubicBezTo>
                    <a:pt x="8106410" y="1468120"/>
                    <a:pt x="8147050" y="1413510"/>
                    <a:pt x="8154670" y="1356360"/>
                  </a:cubicBezTo>
                  <a:cubicBezTo>
                    <a:pt x="8161020" y="1303020"/>
                    <a:pt x="8145780" y="1234440"/>
                    <a:pt x="8120380" y="1189990"/>
                  </a:cubicBezTo>
                  <a:cubicBezTo>
                    <a:pt x="8097520" y="1150620"/>
                    <a:pt x="8059420" y="1127760"/>
                    <a:pt x="8017510" y="1098550"/>
                  </a:cubicBezTo>
                  <a:cubicBezTo>
                    <a:pt x="7965440" y="1061720"/>
                    <a:pt x="7896860" y="1022350"/>
                    <a:pt x="7824470" y="993140"/>
                  </a:cubicBezTo>
                  <a:cubicBezTo>
                    <a:pt x="7740650" y="958850"/>
                    <a:pt x="7644130" y="922020"/>
                    <a:pt x="7541260" y="914400"/>
                  </a:cubicBezTo>
                  <a:cubicBezTo>
                    <a:pt x="7420610" y="904240"/>
                    <a:pt x="7272020" y="925830"/>
                    <a:pt x="7142480" y="960120"/>
                  </a:cubicBezTo>
                  <a:cubicBezTo>
                    <a:pt x="7009130" y="994410"/>
                    <a:pt x="6868160" y="1046480"/>
                    <a:pt x="6751320" y="1125220"/>
                  </a:cubicBezTo>
                  <a:cubicBezTo>
                    <a:pt x="6630670" y="1205230"/>
                    <a:pt x="6525260" y="1316990"/>
                    <a:pt x="6431280" y="1438910"/>
                  </a:cubicBezTo>
                  <a:cubicBezTo>
                    <a:pt x="6329680" y="1569720"/>
                    <a:pt x="6225540" y="1761490"/>
                    <a:pt x="6170930" y="1889760"/>
                  </a:cubicBezTo>
                  <a:cubicBezTo>
                    <a:pt x="6134100" y="1974850"/>
                    <a:pt x="6098540" y="2061210"/>
                    <a:pt x="6104890" y="2115820"/>
                  </a:cubicBezTo>
                  <a:cubicBezTo>
                    <a:pt x="6107430" y="2148840"/>
                    <a:pt x="6123940" y="2185670"/>
                    <a:pt x="6145530" y="2192020"/>
                  </a:cubicBezTo>
                  <a:cubicBezTo>
                    <a:pt x="6170930" y="2200910"/>
                    <a:pt x="6210300" y="2159000"/>
                    <a:pt x="6256020" y="2141220"/>
                  </a:cubicBezTo>
                  <a:cubicBezTo>
                    <a:pt x="6325870" y="2113280"/>
                    <a:pt x="6428740" y="2091690"/>
                    <a:pt x="6526530" y="2054860"/>
                  </a:cubicBezTo>
                  <a:cubicBezTo>
                    <a:pt x="6648450" y="2009140"/>
                    <a:pt x="6802120" y="1944370"/>
                    <a:pt x="6929120" y="1880870"/>
                  </a:cubicBezTo>
                  <a:cubicBezTo>
                    <a:pt x="7052310" y="1821180"/>
                    <a:pt x="7181850" y="1756410"/>
                    <a:pt x="7280910" y="1685290"/>
                  </a:cubicBezTo>
                  <a:cubicBezTo>
                    <a:pt x="7363460" y="1624330"/>
                    <a:pt x="7447280" y="1564640"/>
                    <a:pt x="7490460" y="1492250"/>
                  </a:cubicBezTo>
                  <a:cubicBezTo>
                    <a:pt x="7526020" y="1432560"/>
                    <a:pt x="7567930" y="1338580"/>
                    <a:pt x="7537450" y="1294130"/>
                  </a:cubicBezTo>
                  <a:cubicBezTo>
                    <a:pt x="7491730" y="1228090"/>
                    <a:pt x="7244080" y="1234440"/>
                    <a:pt x="7092950" y="1233170"/>
                  </a:cubicBezTo>
                  <a:cubicBezTo>
                    <a:pt x="6936740" y="1233170"/>
                    <a:pt x="6784340" y="1264920"/>
                    <a:pt x="6615430" y="1295400"/>
                  </a:cubicBezTo>
                  <a:cubicBezTo>
                    <a:pt x="6422390" y="1329690"/>
                    <a:pt x="6207760" y="1370330"/>
                    <a:pt x="5996940" y="1440180"/>
                  </a:cubicBezTo>
                  <a:cubicBezTo>
                    <a:pt x="5763260" y="1516380"/>
                    <a:pt x="5487670" y="1630680"/>
                    <a:pt x="5278120" y="1750060"/>
                  </a:cubicBezTo>
                  <a:cubicBezTo>
                    <a:pt x="5095240" y="1854200"/>
                    <a:pt x="4935220" y="1979930"/>
                    <a:pt x="4799330" y="2098040"/>
                  </a:cubicBezTo>
                  <a:cubicBezTo>
                    <a:pt x="4682490" y="2199640"/>
                    <a:pt x="4574540" y="2305050"/>
                    <a:pt x="4502150" y="2409190"/>
                  </a:cubicBezTo>
                  <a:cubicBezTo>
                    <a:pt x="4442460" y="2494280"/>
                    <a:pt x="4372610" y="2607310"/>
                    <a:pt x="4375150" y="2665730"/>
                  </a:cubicBezTo>
                  <a:cubicBezTo>
                    <a:pt x="4377690" y="2697480"/>
                    <a:pt x="4400550" y="2715260"/>
                    <a:pt x="4420870" y="2735580"/>
                  </a:cubicBezTo>
                  <a:cubicBezTo>
                    <a:pt x="4446270" y="2762250"/>
                    <a:pt x="4479290" y="2787650"/>
                    <a:pt x="4522470" y="2804160"/>
                  </a:cubicBezTo>
                  <a:cubicBezTo>
                    <a:pt x="4578350" y="2825750"/>
                    <a:pt x="4658360" y="2835910"/>
                    <a:pt x="4734560" y="2834640"/>
                  </a:cubicBezTo>
                  <a:cubicBezTo>
                    <a:pt x="4824730" y="2834640"/>
                    <a:pt x="4923790" y="2811780"/>
                    <a:pt x="5030470" y="2791460"/>
                  </a:cubicBezTo>
                  <a:cubicBezTo>
                    <a:pt x="5161280" y="2766060"/>
                    <a:pt x="5313680" y="2739390"/>
                    <a:pt x="5461000" y="2688590"/>
                  </a:cubicBezTo>
                  <a:cubicBezTo>
                    <a:pt x="5627370" y="2630170"/>
                    <a:pt x="5830570" y="2543810"/>
                    <a:pt x="5974080" y="2447290"/>
                  </a:cubicBezTo>
                  <a:cubicBezTo>
                    <a:pt x="6096000" y="2366010"/>
                    <a:pt x="6183630" y="2268220"/>
                    <a:pt x="6280150" y="2165350"/>
                  </a:cubicBezTo>
                  <a:cubicBezTo>
                    <a:pt x="6377940" y="2061210"/>
                    <a:pt x="6478270" y="1945640"/>
                    <a:pt x="6555740" y="1826260"/>
                  </a:cubicBezTo>
                  <a:cubicBezTo>
                    <a:pt x="6630670" y="1714500"/>
                    <a:pt x="6705600" y="1590040"/>
                    <a:pt x="6737350" y="1475740"/>
                  </a:cubicBezTo>
                  <a:cubicBezTo>
                    <a:pt x="6765290" y="1379220"/>
                    <a:pt x="6767830" y="1278890"/>
                    <a:pt x="6760210" y="1191260"/>
                  </a:cubicBezTo>
                  <a:cubicBezTo>
                    <a:pt x="6753860" y="1115060"/>
                    <a:pt x="6744970" y="1031240"/>
                    <a:pt x="6706870" y="979170"/>
                  </a:cubicBezTo>
                  <a:cubicBezTo>
                    <a:pt x="6673850" y="932180"/>
                    <a:pt x="6620510" y="911860"/>
                    <a:pt x="6558280" y="882650"/>
                  </a:cubicBezTo>
                  <a:cubicBezTo>
                    <a:pt x="6473190" y="842010"/>
                    <a:pt x="6360160" y="803910"/>
                    <a:pt x="6235700" y="775970"/>
                  </a:cubicBezTo>
                  <a:cubicBezTo>
                    <a:pt x="6074410" y="739140"/>
                    <a:pt x="5873750" y="713740"/>
                    <a:pt x="5669280" y="699770"/>
                  </a:cubicBezTo>
                  <a:cubicBezTo>
                    <a:pt x="5426710" y="681990"/>
                    <a:pt x="5129530" y="651510"/>
                    <a:pt x="4874260" y="694690"/>
                  </a:cubicBezTo>
                  <a:cubicBezTo>
                    <a:pt x="4624070" y="736600"/>
                    <a:pt x="4370070" y="826770"/>
                    <a:pt x="4149090" y="951230"/>
                  </a:cubicBezTo>
                  <a:cubicBezTo>
                    <a:pt x="3929380" y="1075690"/>
                    <a:pt x="3736340" y="1247140"/>
                    <a:pt x="3552190" y="1445260"/>
                  </a:cubicBezTo>
                  <a:cubicBezTo>
                    <a:pt x="3347720" y="1667510"/>
                    <a:pt x="3145790" y="1990090"/>
                    <a:pt x="2995930" y="2239010"/>
                  </a:cubicBezTo>
                  <a:cubicBezTo>
                    <a:pt x="2872740" y="2442210"/>
                    <a:pt x="2755900" y="2647950"/>
                    <a:pt x="2698750" y="2815590"/>
                  </a:cubicBezTo>
                  <a:cubicBezTo>
                    <a:pt x="2658110" y="2933700"/>
                    <a:pt x="2623820" y="3065780"/>
                    <a:pt x="2637790" y="3133090"/>
                  </a:cubicBezTo>
                  <a:cubicBezTo>
                    <a:pt x="2646680" y="3169920"/>
                    <a:pt x="2658110" y="3196590"/>
                    <a:pt x="2692400" y="3209290"/>
                  </a:cubicBezTo>
                  <a:cubicBezTo>
                    <a:pt x="2772410" y="3242310"/>
                    <a:pt x="3031490" y="3143250"/>
                    <a:pt x="3210560" y="3100070"/>
                  </a:cubicBezTo>
                  <a:cubicBezTo>
                    <a:pt x="3404870" y="3053080"/>
                    <a:pt x="3628390" y="3007360"/>
                    <a:pt x="3817620" y="2936240"/>
                  </a:cubicBezTo>
                  <a:cubicBezTo>
                    <a:pt x="3992880" y="2870200"/>
                    <a:pt x="4149090" y="2782570"/>
                    <a:pt x="4306570" y="2696210"/>
                  </a:cubicBezTo>
                  <a:cubicBezTo>
                    <a:pt x="4457700" y="2612390"/>
                    <a:pt x="4608830" y="2520950"/>
                    <a:pt x="4743450" y="2428240"/>
                  </a:cubicBezTo>
                  <a:cubicBezTo>
                    <a:pt x="4865370" y="2344420"/>
                    <a:pt x="5020310" y="2233930"/>
                    <a:pt x="5081270" y="2170430"/>
                  </a:cubicBezTo>
                  <a:cubicBezTo>
                    <a:pt x="5109210" y="2141220"/>
                    <a:pt x="5133340" y="2120900"/>
                    <a:pt x="5133340" y="2096770"/>
                  </a:cubicBezTo>
                  <a:cubicBezTo>
                    <a:pt x="5134610" y="2073910"/>
                    <a:pt x="5110480" y="2049780"/>
                    <a:pt x="5091430" y="2029460"/>
                  </a:cubicBezTo>
                  <a:cubicBezTo>
                    <a:pt x="5066030" y="2002790"/>
                    <a:pt x="5039360" y="1986280"/>
                    <a:pt x="4989830" y="1955800"/>
                  </a:cubicBezTo>
                  <a:cubicBezTo>
                    <a:pt x="4866640" y="1879600"/>
                    <a:pt x="4535170" y="1701800"/>
                    <a:pt x="4328160" y="1612900"/>
                  </a:cubicBezTo>
                  <a:cubicBezTo>
                    <a:pt x="4155440" y="1539240"/>
                    <a:pt x="4006850" y="1480820"/>
                    <a:pt x="3837940" y="1446530"/>
                  </a:cubicBezTo>
                  <a:cubicBezTo>
                    <a:pt x="3665220" y="1410970"/>
                    <a:pt x="3475990" y="1384300"/>
                    <a:pt x="3302000" y="1405890"/>
                  </a:cubicBezTo>
                  <a:cubicBezTo>
                    <a:pt x="3126740" y="1426210"/>
                    <a:pt x="2957830" y="1490980"/>
                    <a:pt x="2787650" y="1576070"/>
                  </a:cubicBezTo>
                  <a:cubicBezTo>
                    <a:pt x="2594610" y="1673860"/>
                    <a:pt x="2358390" y="1822450"/>
                    <a:pt x="2214880" y="1978660"/>
                  </a:cubicBezTo>
                  <a:cubicBezTo>
                    <a:pt x="2089150" y="2115820"/>
                    <a:pt x="2019300" y="2282190"/>
                    <a:pt x="1946910" y="2443480"/>
                  </a:cubicBezTo>
                  <a:cubicBezTo>
                    <a:pt x="1875790" y="2603500"/>
                    <a:pt x="1797050" y="2824480"/>
                    <a:pt x="1781810" y="2943860"/>
                  </a:cubicBezTo>
                  <a:cubicBezTo>
                    <a:pt x="1774190" y="3009900"/>
                    <a:pt x="1770380" y="3064510"/>
                    <a:pt x="1793240" y="3100070"/>
                  </a:cubicBezTo>
                  <a:cubicBezTo>
                    <a:pt x="1811020" y="3128010"/>
                    <a:pt x="1845310" y="3139440"/>
                    <a:pt x="1884680" y="3150870"/>
                  </a:cubicBezTo>
                  <a:cubicBezTo>
                    <a:pt x="1946910" y="3169920"/>
                    <a:pt x="2039620" y="3172460"/>
                    <a:pt x="2136140" y="3172460"/>
                  </a:cubicBezTo>
                  <a:cubicBezTo>
                    <a:pt x="2268220" y="3173730"/>
                    <a:pt x="2437130" y="3154680"/>
                    <a:pt x="2603500" y="3136900"/>
                  </a:cubicBezTo>
                  <a:cubicBezTo>
                    <a:pt x="2795270" y="3115310"/>
                    <a:pt x="3013710" y="3092450"/>
                    <a:pt x="3221990" y="3050540"/>
                  </a:cubicBezTo>
                  <a:cubicBezTo>
                    <a:pt x="3439160" y="3007360"/>
                    <a:pt x="3662680" y="2943860"/>
                    <a:pt x="3881120" y="2876550"/>
                  </a:cubicBezTo>
                  <a:cubicBezTo>
                    <a:pt x="4100830" y="2809240"/>
                    <a:pt x="4349750" y="2722880"/>
                    <a:pt x="4535170" y="2646680"/>
                  </a:cubicBezTo>
                  <a:cubicBezTo>
                    <a:pt x="4677410" y="2588260"/>
                    <a:pt x="4806950" y="2538730"/>
                    <a:pt x="4904740" y="2471420"/>
                  </a:cubicBezTo>
                  <a:cubicBezTo>
                    <a:pt x="4980940" y="2418080"/>
                    <a:pt x="5071110" y="2358390"/>
                    <a:pt x="5085080" y="2297430"/>
                  </a:cubicBezTo>
                  <a:cubicBezTo>
                    <a:pt x="5095240" y="2249170"/>
                    <a:pt x="5063490" y="2199640"/>
                    <a:pt x="5024120" y="2147570"/>
                  </a:cubicBezTo>
                  <a:cubicBezTo>
                    <a:pt x="4960620" y="2063750"/>
                    <a:pt x="4815840" y="1985010"/>
                    <a:pt x="4683760" y="1885950"/>
                  </a:cubicBezTo>
                  <a:cubicBezTo>
                    <a:pt x="4502150" y="1750060"/>
                    <a:pt x="4250690" y="1549400"/>
                    <a:pt x="4029710" y="1409700"/>
                  </a:cubicBezTo>
                  <a:cubicBezTo>
                    <a:pt x="3818890" y="1278890"/>
                    <a:pt x="3605530" y="1140460"/>
                    <a:pt x="3389630" y="1066800"/>
                  </a:cubicBezTo>
                  <a:cubicBezTo>
                    <a:pt x="3194050" y="999490"/>
                    <a:pt x="2993390" y="962660"/>
                    <a:pt x="2795270" y="965200"/>
                  </a:cubicBezTo>
                  <a:cubicBezTo>
                    <a:pt x="2599690" y="966470"/>
                    <a:pt x="2376170" y="1009650"/>
                    <a:pt x="2209800" y="1076960"/>
                  </a:cubicBezTo>
                  <a:cubicBezTo>
                    <a:pt x="2067560" y="1134110"/>
                    <a:pt x="1951990" y="1211580"/>
                    <a:pt x="1846580" y="1313180"/>
                  </a:cubicBezTo>
                  <a:cubicBezTo>
                    <a:pt x="1734820" y="1421130"/>
                    <a:pt x="1645920" y="1563370"/>
                    <a:pt x="1563370" y="1713230"/>
                  </a:cubicBezTo>
                  <a:cubicBezTo>
                    <a:pt x="1473200" y="1879600"/>
                    <a:pt x="1379220" y="2095500"/>
                    <a:pt x="1334770" y="2274570"/>
                  </a:cubicBezTo>
                  <a:cubicBezTo>
                    <a:pt x="1297940" y="2428240"/>
                    <a:pt x="1285240" y="2580640"/>
                    <a:pt x="1296670" y="2719070"/>
                  </a:cubicBezTo>
                  <a:cubicBezTo>
                    <a:pt x="1305560" y="2843530"/>
                    <a:pt x="1336040" y="2957830"/>
                    <a:pt x="1380490" y="3070860"/>
                  </a:cubicBezTo>
                  <a:cubicBezTo>
                    <a:pt x="1427480" y="3187700"/>
                    <a:pt x="1496060" y="3332480"/>
                    <a:pt x="1573530" y="3407410"/>
                  </a:cubicBezTo>
                  <a:cubicBezTo>
                    <a:pt x="1633220" y="3465830"/>
                    <a:pt x="1696720" y="3498850"/>
                    <a:pt x="1776730" y="3516630"/>
                  </a:cubicBezTo>
                  <a:cubicBezTo>
                    <a:pt x="1874520" y="3538220"/>
                    <a:pt x="2000250" y="3516630"/>
                    <a:pt x="2124710" y="3496310"/>
                  </a:cubicBezTo>
                  <a:cubicBezTo>
                    <a:pt x="2275840" y="3470910"/>
                    <a:pt x="2453640" y="3417570"/>
                    <a:pt x="2614930" y="3357880"/>
                  </a:cubicBezTo>
                  <a:cubicBezTo>
                    <a:pt x="2785110" y="3293110"/>
                    <a:pt x="2957830" y="3215640"/>
                    <a:pt x="3120390" y="3119120"/>
                  </a:cubicBezTo>
                  <a:cubicBezTo>
                    <a:pt x="3290570" y="3017520"/>
                    <a:pt x="3451860" y="2884170"/>
                    <a:pt x="3609340" y="2757170"/>
                  </a:cubicBezTo>
                  <a:cubicBezTo>
                    <a:pt x="3768090" y="2630170"/>
                    <a:pt x="3959860" y="2476500"/>
                    <a:pt x="4070350" y="2358390"/>
                  </a:cubicBezTo>
                  <a:cubicBezTo>
                    <a:pt x="4145280" y="2278380"/>
                    <a:pt x="4206240" y="2203450"/>
                    <a:pt x="4236720" y="2139950"/>
                  </a:cubicBezTo>
                  <a:cubicBezTo>
                    <a:pt x="4257040" y="2098040"/>
                    <a:pt x="4269740" y="2059940"/>
                    <a:pt x="4265930" y="2025650"/>
                  </a:cubicBezTo>
                  <a:cubicBezTo>
                    <a:pt x="4260850" y="1993900"/>
                    <a:pt x="4239260" y="1968500"/>
                    <a:pt x="4217670" y="1941830"/>
                  </a:cubicBezTo>
                  <a:cubicBezTo>
                    <a:pt x="4189730" y="1907540"/>
                    <a:pt x="4150360" y="1879600"/>
                    <a:pt x="4105910" y="1846580"/>
                  </a:cubicBezTo>
                  <a:cubicBezTo>
                    <a:pt x="4050030" y="1802130"/>
                    <a:pt x="3983990" y="1748790"/>
                    <a:pt x="3903980" y="1706880"/>
                  </a:cubicBezTo>
                  <a:cubicBezTo>
                    <a:pt x="3802380" y="1656080"/>
                    <a:pt x="3665220" y="1597660"/>
                    <a:pt x="3536950" y="1578610"/>
                  </a:cubicBezTo>
                  <a:cubicBezTo>
                    <a:pt x="3404870" y="1558290"/>
                    <a:pt x="3262630" y="1568450"/>
                    <a:pt x="3122930" y="1595120"/>
                  </a:cubicBezTo>
                  <a:cubicBezTo>
                    <a:pt x="2971800" y="1623060"/>
                    <a:pt x="2814320" y="1677670"/>
                    <a:pt x="2661920" y="1753870"/>
                  </a:cubicBezTo>
                  <a:cubicBezTo>
                    <a:pt x="2493010" y="1838960"/>
                    <a:pt x="2289810" y="1972310"/>
                    <a:pt x="2159000" y="2099310"/>
                  </a:cubicBezTo>
                  <a:cubicBezTo>
                    <a:pt x="2049780" y="2204720"/>
                    <a:pt x="1939290" y="2339340"/>
                    <a:pt x="1910080" y="2440940"/>
                  </a:cubicBezTo>
                  <a:cubicBezTo>
                    <a:pt x="1891030" y="2508250"/>
                    <a:pt x="1888490" y="2599690"/>
                    <a:pt x="1924050" y="2626360"/>
                  </a:cubicBezTo>
                  <a:cubicBezTo>
                    <a:pt x="1968500" y="2659380"/>
                    <a:pt x="2094230" y="2594610"/>
                    <a:pt x="2198370" y="2569210"/>
                  </a:cubicBezTo>
                  <a:cubicBezTo>
                    <a:pt x="2341880" y="2534920"/>
                    <a:pt x="2538730" y="2485390"/>
                    <a:pt x="2702560" y="2433320"/>
                  </a:cubicBezTo>
                  <a:cubicBezTo>
                    <a:pt x="2861310" y="2382520"/>
                    <a:pt x="3022600" y="2331720"/>
                    <a:pt x="3168650" y="2264410"/>
                  </a:cubicBezTo>
                  <a:cubicBezTo>
                    <a:pt x="3308350" y="2200910"/>
                    <a:pt x="3434080" y="2128520"/>
                    <a:pt x="3561080" y="2043430"/>
                  </a:cubicBezTo>
                  <a:cubicBezTo>
                    <a:pt x="3695700" y="1951990"/>
                    <a:pt x="3855720" y="1827530"/>
                    <a:pt x="3953510" y="1729740"/>
                  </a:cubicBezTo>
                  <a:cubicBezTo>
                    <a:pt x="4022090" y="1659890"/>
                    <a:pt x="4067810" y="1595120"/>
                    <a:pt x="4109720" y="1529080"/>
                  </a:cubicBezTo>
                  <a:cubicBezTo>
                    <a:pt x="4145280" y="1470660"/>
                    <a:pt x="4164330" y="1366520"/>
                    <a:pt x="4192270" y="1355090"/>
                  </a:cubicBezTo>
                  <a:cubicBezTo>
                    <a:pt x="4204970" y="1348740"/>
                    <a:pt x="4222750" y="1360170"/>
                    <a:pt x="4232910" y="1366520"/>
                  </a:cubicBezTo>
                  <a:cubicBezTo>
                    <a:pt x="4240530" y="1372870"/>
                    <a:pt x="4246880" y="1380490"/>
                    <a:pt x="4249420" y="1389380"/>
                  </a:cubicBezTo>
                  <a:cubicBezTo>
                    <a:pt x="4254500" y="1400810"/>
                    <a:pt x="4257040" y="1418590"/>
                    <a:pt x="4251960" y="1431290"/>
                  </a:cubicBezTo>
                  <a:cubicBezTo>
                    <a:pt x="4246880" y="1446530"/>
                    <a:pt x="4235450" y="1460500"/>
                    <a:pt x="4213860" y="1470660"/>
                  </a:cubicBezTo>
                  <a:cubicBezTo>
                    <a:pt x="4155440" y="1494790"/>
                    <a:pt x="3966210" y="1460500"/>
                    <a:pt x="3850640" y="1477010"/>
                  </a:cubicBezTo>
                  <a:cubicBezTo>
                    <a:pt x="3741420" y="1493520"/>
                    <a:pt x="3641090" y="1520190"/>
                    <a:pt x="3538220" y="1565910"/>
                  </a:cubicBezTo>
                  <a:cubicBezTo>
                    <a:pt x="3422650" y="1617980"/>
                    <a:pt x="3314700" y="1692910"/>
                    <a:pt x="3197860" y="1784350"/>
                  </a:cubicBezTo>
                  <a:cubicBezTo>
                    <a:pt x="3051810" y="1898650"/>
                    <a:pt x="2879090" y="2053590"/>
                    <a:pt x="2743200" y="2213610"/>
                  </a:cubicBezTo>
                  <a:cubicBezTo>
                    <a:pt x="2606040" y="2377440"/>
                    <a:pt x="2489200" y="2570480"/>
                    <a:pt x="2379980" y="2759710"/>
                  </a:cubicBezTo>
                  <a:cubicBezTo>
                    <a:pt x="2270760" y="2950210"/>
                    <a:pt x="2150110" y="3163570"/>
                    <a:pt x="2089150" y="3355340"/>
                  </a:cubicBezTo>
                  <a:cubicBezTo>
                    <a:pt x="2038350" y="3519170"/>
                    <a:pt x="1986280" y="3723640"/>
                    <a:pt x="2015490" y="3835400"/>
                  </a:cubicBezTo>
                  <a:cubicBezTo>
                    <a:pt x="2034540" y="3906520"/>
                    <a:pt x="2086610" y="3949700"/>
                    <a:pt x="2138680" y="3990340"/>
                  </a:cubicBezTo>
                  <a:cubicBezTo>
                    <a:pt x="2194560" y="4033520"/>
                    <a:pt x="2261870" y="4057650"/>
                    <a:pt x="2344420" y="4084320"/>
                  </a:cubicBezTo>
                  <a:cubicBezTo>
                    <a:pt x="2458720" y="4121150"/>
                    <a:pt x="2617470" y="4146550"/>
                    <a:pt x="2768600" y="4168140"/>
                  </a:cubicBezTo>
                  <a:cubicBezTo>
                    <a:pt x="2940050" y="4193540"/>
                    <a:pt x="3129280" y="4215130"/>
                    <a:pt x="3322320" y="4218940"/>
                  </a:cubicBezTo>
                  <a:cubicBezTo>
                    <a:pt x="3531870" y="4224020"/>
                    <a:pt x="3754120" y="4210050"/>
                    <a:pt x="3980180" y="4189730"/>
                  </a:cubicBezTo>
                  <a:cubicBezTo>
                    <a:pt x="4220210" y="4168140"/>
                    <a:pt x="4488180" y="4138930"/>
                    <a:pt x="4721860" y="4090670"/>
                  </a:cubicBezTo>
                  <a:cubicBezTo>
                    <a:pt x="4937760" y="4046220"/>
                    <a:pt x="5144770" y="3992880"/>
                    <a:pt x="5336540" y="3917950"/>
                  </a:cubicBezTo>
                  <a:cubicBezTo>
                    <a:pt x="5515610" y="3846830"/>
                    <a:pt x="5678170" y="3764280"/>
                    <a:pt x="5835650" y="3658870"/>
                  </a:cubicBezTo>
                  <a:cubicBezTo>
                    <a:pt x="6002020" y="3547110"/>
                    <a:pt x="6196330" y="3399790"/>
                    <a:pt x="6305550" y="3257550"/>
                  </a:cubicBezTo>
                  <a:cubicBezTo>
                    <a:pt x="6393180" y="3144520"/>
                    <a:pt x="6459220" y="3025140"/>
                    <a:pt x="6478270" y="2901950"/>
                  </a:cubicBezTo>
                  <a:cubicBezTo>
                    <a:pt x="6496050" y="2782570"/>
                    <a:pt x="6465570" y="2655570"/>
                    <a:pt x="6422390" y="2532380"/>
                  </a:cubicBezTo>
                  <a:cubicBezTo>
                    <a:pt x="6371590" y="2387600"/>
                    <a:pt x="6280150" y="2232660"/>
                    <a:pt x="6168390" y="2098040"/>
                  </a:cubicBezTo>
                  <a:cubicBezTo>
                    <a:pt x="6040120" y="1945640"/>
                    <a:pt x="5864860" y="1790700"/>
                    <a:pt x="5678170" y="1678940"/>
                  </a:cubicBezTo>
                  <a:cubicBezTo>
                    <a:pt x="5482590" y="1563370"/>
                    <a:pt x="5250180" y="1470660"/>
                    <a:pt x="5016500" y="1424940"/>
                  </a:cubicBezTo>
                  <a:cubicBezTo>
                    <a:pt x="4772660" y="1379220"/>
                    <a:pt x="4481830" y="1376680"/>
                    <a:pt x="4241800" y="1414780"/>
                  </a:cubicBezTo>
                  <a:cubicBezTo>
                    <a:pt x="4020820" y="1450340"/>
                    <a:pt x="3807460" y="1517650"/>
                    <a:pt x="3622040" y="1626870"/>
                  </a:cubicBezTo>
                  <a:cubicBezTo>
                    <a:pt x="3432811" y="1737360"/>
                    <a:pt x="3268980" y="1901190"/>
                    <a:pt x="3117850" y="2077720"/>
                  </a:cubicBezTo>
                  <a:cubicBezTo>
                    <a:pt x="2956560" y="2266950"/>
                    <a:pt x="2796540" y="2538730"/>
                    <a:pt x="2692400" y="2736850"/>
                  </a:cubicBezTo>
                  <a:cubicBezTo>
                    <a:pt x="2613660" y="2886710"/>
                    <a:pt x="2540000" y="3022600"/>
                    <a:pt x="2520950" y="3148330"/>
                  </a:cubicBezTo>
                  <a:cubicBezTo>
                    <a:pt x="2506980" y="3249930"/>
                    <a:pt x="2519680" y="3345180"/>
                    <a:pt x="2551430" y="3430270"/>
                  </a:cubicBezTo>
                  <a:cubicBezTo>
                    <a:pt x="2583180" y="3514090"/>
                    <a:pt x="2642870" y="3597910"/>
                    <a:pt x="2711450" y="3655060"/>
                  </a:cubicBezTo>
                  <a:cubicBezTo>
                    <a:pt x="2781300" y="3712210"/>
                    <a:pt x="2871470" y="3749040"/>
                    <a:pt x="2967990" y="3773170"/>
                  </a:cubicBezTo>
                  <a:cubicBezTo>
                    <a:pt x="3075940" y="3801110"/>
                    <a:pt x="3205480" y="3806190"/>
                    <a:pt x="3333750" y="3799840"/>
                  </a:cubicBezTo>
                  <a:cubicBezTo>
                    <a:pt x="3481070" y="3790950"/>
                    <a:pt x="3642360" y="3756660"/>
                    <a:pt x="3803650" y="3712210"/>
                  </a:cubicBezTo>
                  <a:cubicBezTo>
                    <a:pt x="3980180" y="3662680"/>
                    <a:pt x="4182110" y="3590290"/>
                    <a:pt x="4349750" y="3505200"/>
                  </a:cubicBezTo>
                  <a:cubicBezTo>
                    <a:pt x="4507230" y="3425190"/>
                    <a:pt x="4650740" y="3329940"/>
                    <a:pt x="4782820" y="3223260"/>
                  </a:cubicBezTo>
                  <a:cubicBezTo>
                    <a:pt x="4909820" y="3119120"/>
                    <a:pt x="5022850" y="2997200"/>
                    <a:pt x="5128260" y="2877820"/>
                  </a:cubicBezTo>
                  <a:cubicBezTo>
                    <a:pt x="5229860" y="2760980"/>
                    <a:pt x="5347970" y="2617470"/>
                    <a:pt x="5406390" y="2514600"/>
                  </a:cubicBezTo>
                  <a:cubicBezTo>
                    <a:pt x="5443220" y="2448560"/>
                    <a:pt x="5463540" y="2399030"/>
                    <a:pt x="5474970" y="2336800"/>
                  </a:cubicBezTo>
                  <a:cubicBezTo>
                    <a:pt x="5487670" y="2273300"/>
                    <a:pt x="5488940" y="2198370"/>
                    <a:pt x="5472430" y="2134870"/>
                  </a:cubicBezTo>
                  <a:cubicBezTo>
                    <a:pt x="5457190" y="2071370"/>
                    <a:pt x="5427980" y="2005330"/>
                    <a:pt x="5380990" y="1953260"/>
                  </a:cubicBezTo>
                  <a:cubicBezTo>
                    <a:pt x="5328920" y="1894840"/>
                    <a:pt x="5248910" y="1858010"/>
                    <a:pt x="5165090" y="1812290"/>
                  </a:cubicBezTo>
                  <a:cubicBezTo>
                    <a:pt x="5058410" y="1756410"/>
                    <a:pt x="4933950" y="1694180"/>
                    <a:pt x="4791710" y="1649730"/>
                  </a:cubicBezTo>
                  <a:cubicBezTo>
                    <a:pt x="4613910" y="1593850"/>
                    <a:pt x="4385310" y="1537970"/>
                    <a:pt x="4171950" y="1527810"/>
                  </a:cubicBezTo>
                  <a:cubicBezTo>
                    <a:pt x="3945890" y="1516380"/>
                    <a:pt x="3700780" y="1544320"/>
                    <a:pt x="3469640" y="1595120"/>
                  </a:cubicBezTo>
                  <a:cubicBezTo>
                    <a:pt x="3230880" y="1645920"/>
                    <a:pt x="2960370" y="1724660"/>
                    <a:pt x="2762250" y="1838960"/>
                  </a:cubicBezTo>
                  <a:cubicBezTo>
                    <a:pt x="2586990" y="1940560"/>
                    <a:pt x="2454910" y="2076450"/>
                    <a:pt x="2322830" y="2219960"/>
                  </a:cubicBezTo>
                  <a:cubicBezTo>
                    <a:pt x="2188210" y="2367280"/>
                    <a:pt x="2067560" y="2543810"/>
                    <a:pt x="1963420" y="2711450"/>
                  </a:cubicBezTo>
                  <a:cubicBezTo>
                    <a:pt x="1863090" y="2870200"/>
                    <a:pt x="1722120" y="3075940"/>
                    <a:pt x="1706880" y="3195320"/>
                  </a:cubicBezTo>
                  <a:cubicBezTo>
                    <a:pt x="1697990" y="3261360"/>
                    <a:pt x="1718310" y="3308350"/>
                    <a:pt x="1743710" y="3356610"/>
                  </a:cubicBezTo>
                  <a:cubicBezTo>
                    <a:pt x="1770380" y="3407410"/>
                    <a:pt x="1811020" y="3456940"/>
                    <a:pt x="1864360" y="3492500"/>
                  </a:cubicBezTo>
                  <a:cubicBezTo>
                    <a:pt x="1931670" y="3535680"/>
                    <a:pt x="2026920" y="3554730"/>
                    <a:pt x="2128520" y="3576320"/>
                  </a:cubicBezTo>
                  <a:cubicBezTo>
                    <a:pt x="2260600" y="3605530"/>
                    <a:pt x="2433320" y="3632200"/>
                    <a:pt x="2590800" y="3636010"/>
                  </a:cubicBezTo>
                  <a:cubicBezTo>
                    <a:pt x="2757170" y="3639820"/>
                    <a:pt x="2931160" y="3618230"/>
                    <a:pt x="3100070" y="3595370"/>
                  </a:cubicBezTo>
                  <a:cubicBezTo>
                    <a:pt x="3271520" y="3573780"/>
                    <a:pt x="3440430" y="3547110"/>
                    <a:pt x="3614420" y="3502660"/>
                  </a:cubicBezTo>
                  <a:cubicBezTo>
                    <a:pt x="3799840" y="3454400"/>
                    <a:pt x="3990340" y="3385820"/>
                    <a:pt x="4177030" y="3309620"/>
                  </a:cubicBezTo>
                  <a:cubicBezTo>
                    <a:pt x="4371340" y="3230880"/>
                    <a:pt x="4582161" y="3138170"/>
                    <a:pt x="4758690" y="3035300"/>
                  </a:cubicBezTo>
                  <a:cubicBezTo>
                    <a:pt x="4922520" y="2938780"/>
                    <a:pt x="5080000" y="2830830"/>
                    <a:pt x="5207000" y="2715260"/>
                  </a:cubicBezTo>
                  <a:cubicBezTo>
                    <a:pt x="5321300" y="2612390"/>
                    <a:pt x="5430520" y="2505710"/>
                    <a:pt x="5496560" y="2383790"/>
                  </a:cubicBezTo>
                  <a:cubicBezTo>
                    <a:pt x="5560060" y="2268220"/>
                    <a:pt x="5617210" y="2137410"/>
                    <a:pt x="5605780" y="2005330"/>
                  </a:cubicBezTo>
                  <a:cubicBezTo>
                    <a:pt x="5593080" y="1851660"/>
                    <a:pt x="5509260" y="1639570"/>
                    <a:pt x="5372100" y="1520190"/>
                  </a:cubicBezTo>
                  <a:cubicBezTo>
                    <a:pt x="5207000" y="1376680"/>
                    <a:pt x="4861560" y="1297940"/>
                    <a:pt x="4618990" y="1277620"/>
                  </a:cubicBezTo>
                  <a:cubicBezTo>
                    <a:pt x="4399280" y="1258570"/>
                    <a:pt x="4199890" y="1316990"/>
                    <a:pt x="3978910" y="1367790"/>
                  </a:cubicBezTo>
                  <a:cubicBezTo>
                    <a:pt x="3729990" y="1423670"/>
                    <a:pt x="3462020" y="1497330"/>
                    <a:pt x="3205480" y="1609090"/>
                  </a:cubicBezTo>
                  <a:cubicBezTo>
                    <a:pt x="2923540" y="1732280"/>
                    <a:pt x="2599690" y="1907540"/>
                    <a:pt x="2360930" y="2091690"/>
                  </a:cubicBezTo>
                  <a:cubicBezTo>
                    <a:pt x="2146300" y="2255520"/>
                    <a:pt x="1981200" y="2449830"/>
                    <a:pt x="1819910" y="2640330"/>
                  </a:cubicBezTo>
                  <a:cubicBezTo>
                    <a:pt x="1666240" y="2823210"/>
                    <a:pt x="1489710" y="3061970"/>
                    <a:pt x="1409700" y="3208020"/>
                  </a:cubicBezTo>
                  <a:cubicBezTo>
                    <a:pt x="1365250" y="3289300"/>
                    <a:pt x="1358900" y="3398520"/>
                    <a:pt x="1329690" y="3412490"/>
                  </a:cubicBezTo>
                  <a:cubicBezTo>
                    <a:pt x="1318260" y="3417570"/>
                    <a:pt x="1301750" y="3406140"/>
                    <a:pt x="1291590" y="3397250"/>
                  </a:cubicBezTo>
                  <a:cubicBezTo>
                    <a:pt x="1282700" y="3389630"/>
                    <a:pt x="1273810" y="3374390"/>
                    <a:pt x="1272540" y="3361690"/>
                  </a:cubicBezTo>
                  <a:cubicBezTo>
                    <a:pt x="1271270" y="3348990"/>
                    <a:pt x="1275080" y="3332480"/>
                    <a:pt x="1282700" y="3322320"/>
                  </a:cubicBezTo>
                  <a:cubicBezTo>
                    <a:pt x="1289050" y="3312160"/>
                    <a:pt x="1296670" y="3304540"/>
                    <a:pt x="1315720" y="3299460"/>
                  </a:cubicBezTo>
                  <a:cubicBezTo>
                    <a:pt x="1381760" y="3279140"/>
                    <a:pt x="1631950" y="3314700"/>
                    <a:pt x="1799590" y="3305810"/>
                  </a:cubicBezTo>
                  <a:cubicBezTo>
                    <a:pt x="1985010" y="3296920"/>
                    <a:pt x="2175510" y="3272790"/>
                    <a:pt x="2382520" y="3239770"/>
                  </a:cubicBezTo>
                  <a:cubicBezTo>
                    <a:pt x="2622550" y="3201670"/>
                    <a:pt x="2915920" y="3152140"/>
                    <a:pt x="3154680" y="3084830"/>
                  </a:cubicBezTo>
                  <a:cubicBezTo>
                    <a:pt x="3370580" y="3023870"/>
                    <a:pt x="3557270" y="2951480"/>
                    <a:pt x="3756660" y="2866390"/>
                  </a:cubicBezTo>
                  <a:cubicBezTo>
                    <a:pt x="3963670" y="2778760"/>
                    <a:pt x="4173220" y="2675890"/>
                    <a:pt x="4372610" y="2561590"/>
                  </a:cubicBezTo>
                  <a:cubicBezTo>
                    <a:pt x="4574540" y="2444750"/>
                    <a:pt x="4804410" y="2293620"/>
                    <a:pt x="4960620" y="2169160"/>
                  </a:cubicBezTo>
                  <a:cubicBezTo>
                    <a:pt x="5076190" y="2077720"/>
                    <a:pt x="5185410" y="1983740"/>
                    <a:pt x="5242560" y="1903730"/>
                  </a:cubicBezTo>
                  <a:cubicBezTo>
                    <a:pt x="5279390" y="1851660"/>
                    <a:pt x="5322570" y="1789430"/>
                    <a:pt x="5306060" y="1760220"/>
                  </a:cubicBezTo>
                  <a:cubicBezTo>
                    <a:pt x="5288280" y="1725930"/>
                    <a:pt x="5186680" y="1736090"/>
                    <a:pt x="5107940" y="1728470"/>
                  </a:cubicBezTo>
                  <a:cubicBezTo>
                    <a:pt x="4994910" y="1717040"/>
                    <a:pt x="4833620" y="1696720"/>
                    <a:pt x="4692650" y="1709420"/>
                  </a:cubicBezTo>
                  <a:cubicBezTo>
                    <a:pt x="4542790" y="1722120"/>
                    <a:pt x="4394200" y="1762760"/>
                    <a:pt x="4231640" y="1813560"/>
                  </a:cubicBezTo>
                  <a:cubicBezTo>
                    <a:pt x="4038600" y="1873250"/>
                    <a:pt x="3822700" y="1953260"/>
                    <a:pt x="3614420" y="2061210"/>
                  </a:cubicBezTo>
                  <a:cubicBezTo>
                    <a:pt x="3378200" y="2183130"/>
                    <a:pt x="3092450" y="2362200"/>
                    <a:pt x="2898140" y="2526030"/>
                  </a:cubicBezTo>
                  <a:cubicBezTo>
                    <a:pt x="2740660" y="2659380"/>
                    <a:pt x="2616200" y="2805430"/>
                    <a:pt x="2513330" y="2943860"/>
                  </a:cubicBezTo>
                  <a:cubicBezTo>
                    <a:pt x="2426970" y="3058160"/>
                    <a:pt x="2269490" y="3224530"/>
                    <a:pt x="2307590" y="3282950"/>
                  </a:cubicBezTo>
                  <a:cubicBezTo>
                    <a:pt x="2363470" y="3371850"/>
                    <a:pt x="2842260" y="3233420"/>
                    <a:pt x="3182620" y="3188970"/>
                  </a:cubicBezTo>
                  <a:cubicBezTo>
                    <a:pt x="3661411" y="3126740"/>
                    <a:pt x="4433570" y="3021330"/>
                    <a:pt x="4911090" y="2924810"/>
                  </a:cubicBezTo>
                  <a:cubicBezTo>
                    <a:pt x="5253990" y="2853690"/>
                    <a:pt x="5494020" y="2783840"/>
                    <a:pt x="5786120" y="2698750"/>
                  </a:cubicBezTo>
                  <a:cubicBezTo>
                    <a:pt x="6084570" y="2612390"/>
                    <a:pt x="6385561" y="2515870"/>
                    <a:pt x="6680200" y="2409190"/>
                  </a:cubicBezTo>
                  <a:cubicBezTo>
                    <a:pt x="6977381" y="2301240"/>
                    <a:pt x="7280910" y="2186940"/>
                    <a:pt x="7560310" y="2054860"/>
                  </a:cubicBezTo>
                  <a:cubicBezTo>
                    <a:pt x="7825740" y="1927860"/>
                    <a:pt x="8116571" y="1760220"/>
                    <a:pt x="8318500" y="1637030"/>
                  </a:cubicBezTo>
                  <a:cubicBezTo>
                    <a:pt x="8460740" y="1550670"/>
                    <a:pt x="8577581" y="1471930"/>
                    <a:pt x="8670290" y="1402080"/>
                  </a:cubicBezTo>
                  <a:cubicBezTo>
                    <a:pt x="8735060" y="1352550"/>
                    <a:pt x="8790940" y="1275080"/>
                    <a:pt x="8827771" y="1267460"/>
                  </a:cubicBezTo>
                  <a:cubicBezTo>
                    <a:pt x="8844281" y="1264920"/>
                    <a:pt x="8858250" y="1272540"/>
                    <a:pt x="8868410" y="1280160"/>
                  </a:cubicBezTo>
                  <a:cubicBezTo>
                    <a:pt x="8878571" y="1289050"/>
                    <a:pt x="8888731" y="1304290"/>
                    <a:pt x="8891271" y="1316990"/>
                  </a:cubicBezTo>
                  <a:cubicBezTo>
                    <a:pt x="8892540" y="1329690"/>
                    <a:pt x="8891271" y="1347470"/>
                    <a:pt x="8883650" y="1358900"/>
                  </a:cubicBezTo>
                  <a:cubicBezTo>
                    <a:pt x="8874760" y="1371600"/>
                    <a:pt x="8853171" y="1386840"/>
                    <a:pt x="8835390" y="1386840"/>
                  </a:cubicBezTo>
                  <a:cubicBezTo>
                    <a:pt x="8813800" y="1388110"/>
                    <a:pt x="8799831" y="1358900"/>
                    <a:pt x="8761731" y="1351280"/>
                  </a:cubicBezTo>
                  <a:cubicBezTo>
                    <a:pt x="8656321" y="1330960"/>
                    <a:pt x="8364221" y="1372870"/>
                    <a:pt x="8141971" y="1393190"/>
                  </a:cubicBezTo>
                  <a:cubicBezTo>
                    <a:pt x="7879081" y="1417320"/>
                    <a:pt x="7575550" y="1438910"/>
                    <a:pt x="7284721" y="1490980"/>
                  </a:cubicBezTo>
                  <a:cubicBezTo>
                    <a:pt x="6976111" y="1545590"/>
                    <a:pt x="6661150" y="1617980"/>
                    <a:pt x="6339840" y="1720850"/>
                  </a:cubicBezTo>
                  <a:cubicBezTo>
                    <a:pt x="5993131" y="1831340"/>
                    <a:pt x="5629911" y="1965960"/>
                    <a:pt x="5276851" y="2143760"/>
                  </a:cubicBezTo>
                  <a:cubicBezTo>
                    <a:pt x="4897120" y="2334260"/>
                    <a:pt x="4441190" y="2622550"/>
                    <a:pt x="4141470" y="2842260"/>
                  </a:cubicBezTo>
                  <a:cubicBezTo>
                    <a:pt x="3924301" y="3002280"/>
                    <a:pt x="3752851" y="3169920"/>
                    <a:pt x="3614420" y="3298190"/>
                  </a:cubicBezTo>
                  <a:cubicBezTo>
                    <a:pt x="3517901" y="3387090"/>
                    <a:pt x="3427731" y="3516630"/>
                    <a:pt x="3378201" y="3530600"/>
                  </a:cubicBezTo>
                  <a:cubicBezTo>
                    <a:pt x="3361690" y="3535680"/>
                    <a:pt x="3348990" y="3528060"/>
                    <a:pt x="3337561" y="3520440"/>
                  </a:cubicBezTo>
                  <a:cubicBezTo>
                    <a:pt x="3326131" y="3512820"/>
                    <a:pt x="3315970" y="3497580"/>
                    <a:pt x="3313431" y="3484880"/>
                  </a:cubicBezTo>
                  <a:cubicBezTo>
                    <a:pt x="3309620" y="3472180"/>
                    <a:pt x="3312161" y="3454400"/>
                    <a:pt x="3318511" y="3442970"/>
                  </a:cubicBezTo>
                  <a:cubicBezTo>
                    <a:pt x="3324861" y="3431540"/>
                    <a:pt x="3329940" y="3423920"/>
                    <a:pt x="3350261" y="3415030"/>
                  </a:cubicBezTo>
                  <a:cubicBezTo>
                    <a:pt x="3435351" y="3375660"/>
                    <a:pt x="3876040" y="3352800"/>
                    <a:pt x="4119881" y="3315970"/>
                  </a:cubicBezTo>
                  <a:cubicBezTo>
                    <a:pt x="4342131" y="3281680"/>
                    <a:pt x="4533900" y="3255010"/>
                    <a:pt x="4754881" y="3202940"/>
                  </a:cubicBezTo>
                  <a:cubicBezTo>
                    <a:pt x="5006340" y="3141980"/>
                    <a:pt x="5264150" y="3056890"/>
                    <a:pt x="5543550" y="2964180"/>
                  </a:cubicBezTo>
                  <a:cubicBezTo>
                    <a:pt x="5869940" y="2854960"/>
                    <a:pt x="6269990" y="2713990"/>
                    <a:pt x="6593840" y="2581910"/>
                  </a:cubicBezTo>
                  <a:cubicBezTo>
                    <a:pt x="6880860" y="2463800"/>
                    <a:pt x="7082790" y="2352040"/>
                    <a:pt x="7395210" y="2216150"/>
                  </a:cubicBezTo>
                  <a:cubicBezTo>
                    <a:pt x="7823200" y="2030730"/>
                    <a:pt x="8713471" y="1661160"/>
                    <a:pt x="8933181" y="1582420"/>
                  </a:cubicBezTo>
                  <a:cubicBezTo>
                    <a:pt x="8991600" y="1562100"/>
                    <a:pt x="9017000" y="1545590"/>
                    <a:pt x="9046210" y="1548130"/>
                  </a:cubicBezTo>
                  <a:cubicBezTo>
                    <a:pt x="9066531" y="1550670"/>
                    <a:pt x="9085581" y="1564640"/>
                    <a:pt x="9095740" y="1576070"/>
                  </a:cubicBezTo>
                  <a:cubicBezTo>
                    <a:pt x="9102090" y="1583690"/>
                    <a:pt x="9104631" y="1592580"/>
                    <a:pt x="9104631" y="1602740"/>
                  </a:cubicBezTo>
                  <a:cubicBezTo>
                    <a:pt x="9104631" y="1614170"/>
                    <a:pt x="9103360" y="1631950"/>
                    <a:pt x="9093200" y="1643380"/>
                  </a:cubicBezTo>
                  <a:cubicBezTo>
                    <a:pt x="9077960" y="1661160"/>
                    <a:pt x="9053831" y="1664970"/>
                    <a:pt x="9005571" y="1681480"/>
                  </a:cubicBezTo>
                  <a:cubicBezTo>
                    <a:pt x="8832850" y="1741170"/>
                    <a:pt x="8229600" y="1878330"/>
                    <a:pt x="7749540" y="2006600"/>
                  </a:cubicBezTo>
                  <a:cubicBezTo>
                    <a:pt x="7103110" y="2180590"/>
                    <a:pt x="6041390" y="2491740"/>
                    <a:pt x="5477511" y="2641600"/>
                  </a:cubicBezTo>
                  <a:cubicBezTo>
                    <a:pt x="5143500" y="2729230"/>
                    <a:pt x="4918711" y="2792730"/>
                    <a:pt x="4679950" y="2842260"/>
                  </a:cubicBezTo>
                  <a:cubicBezTo>
                    <a:pt x="4489450" y="2882900"/>
                    <a:pt x="4232911" y="2934970"/>
                    <a:pt x="4157981" y="2927350"/>
                  </a:cubicBezTo>
                  <a:cubicBezTo>
                    <a:pt x="4136390" y="2926080"/>
                    <a:pt x="4127500" y="2922270"/>
                    <a:pt x="4118611" y="2913380"/>
                  </a:cubicBezTo>
                  <a:cubicBezTo>
                    <a:pt x="4107181" y="2901950"/>
                    <a:pt x="4097020" y="2876550"/>
                    <a:pt x="4098290" y="2861310"/>
                  </a:cubicBezTo>
                  <a:cubicBezTo>
                    <a:pt x="4098290" y="2847340"/>
                    <a:pt x="4107181" y="2835910"/>
                    <a:pt x="4117340" y="2823210"/>
                  </a:cubicBezTo>
                  <a:cubicBezTo>
                    <a:pt x="4131311" y="2805430"/>
                    <a:pt x="4151631" y="2788920"/>
                    <a:pt x="4180840" y="2769870"/>
                  </a:cubicBezTo>
                  <a:cubicBezTo>
                    <a:pt x="4229100" y="2736850"/>
                    <a:pt x="4307840" y="2697480"/>
                    <a:pt x="4392931" y="2655570"/>
                  </a:cubicBezTo>
                  <a:cubicBezTo>
                    <a:pt x="4517390" y="2595880"/>
                    <a:pt x="4687570" y="2523490"/>
                    <a:pt x="4856481" y="2452370"/>
                  </a:cubicBezTo>
                  <a:cubicBezTo>
                    <a:pt x="5057140" y="2367280"/>
                    <a:pt x="5256531" y="2286000"/>
                    <a:pt x="5523231" y="2184400"/>
                  </a:cubicBezTo>
                  <a:cubicBezTo>
                    <a:pt x="5914390" y="2034540"/>
                    <a:pt x="6607810" y="1781810"/>
                    <a:pt x="6981190" y="1657350"/>
                  </a:cubicBezTo>
                  <a:cubicBezTo>
                    <a:pt x="7211061" y="1581150"/>
                    <a:pt x="7362190" y="1546860"/>
                    <a:pt x="7545071" y="1487170"/>
                  </a:cubicBezTo>
                  <a:cubicBezTo>
                    <a:pt x="7720331" y="1428750"/>
                    <a:pt x="7974331" y="1304290"/>
                    <a:pt x="8056881" y="1303020"/>
                  </a:cubicBezTo>
                  <a:cubicBezTo>
                    <a:pt x="8082281" y="1303020"/>
                    <a:pt x="8096250" y="1309370"/>
                    <a:pt x="8107681" y="1319530"/>
                  </a:cubicBezTo>
                  <a:cubicBezTo>
                    <a:pt x="8116571" y="1328420"/>
                    <a:pt x="8122921" y="1343660"/>
                    <a:pt x="8122921" y="1356360"/>
                  </a:cubicBezTo>
                  <a:cubicBezTo>
                    <a:pt x="8124190" y="1369060"/>
                    <a:pt x="8121650" y="1381760"/>
                    <a:pt x="8111490" y="1395730"/>
                  </a:cubicBezTo>
                  <a:cubicBezTo>
                    <a:pt x="8087361" y="1423670"/>
                    <a:pt x="8030211" y="1440180"/>
                    <a:pt x="7942581" y="1482090"/>
                  </a:cubicBezTo>
                  <a:cubicBezTo>
                    <a:pt x="7651750" y="1619250"/>
                    <a:pt x="6578600" y="2062480"/>
                    <a:pt x="6035040" y="2305050"/>
                  </a:cubicBezTo>
                  <a:cubicBezTo>
                    <a:pt x="5626101" y="2487930"/>
                    <a:pt x="5189221" y="2719070"/>
                    <a:pt x="4964431" y="2799080"/>
                  </a:cubicBezTo>
                  <a:cubicBezTo>
                    <a:pt x="4867911" y="2833370"/>
                    <a:pt x="4790440" y="2857500"/>
                    <a:pt x="4748531" y="2853690"/>
                  </a:cubicBezTo>
                  <a:cubicBezTo>
                    <a:pt x="4730751" y="2851150"/>
                    <a:pt x="4720590" y="2844800"/>
                    <a:pt x="4711701" y="2835910"/>
                  </a:cubicBezTo>
                  <a:cubicBezTo>
                    <a:pt x="4702811" y="2825750"/>
                    <a:pt x="4695190" y="2810510"/>
                    <a:pt x="4695190" y="2797810"/>
                  </a:cubicBezTo>
                  <a:cubicBezTo>
                    <a:pt x="4695190" y="2785110"/>
                    <a:pt x="4701540" y="2768600"/>
                    <a:pt x="4707890" y="2758440"/>
                  </a:cubicBezTo>
                  <a:cubicBezTo>
                    <a:pt x="4714240" y="2750820"/>
                    <a:pt x="4718051" y="2749550"/>
                    <a:pt x="4730751" y="2741930"/>
                  </a:cubicBezTo>
                  <a:cubicBezTo>
                    <a:pt x="4787901" y="2707640"/>
                    <a:pt x="5071111" y="2580640"/>
                    <a:pt x="5232401" y="2514600"/>
                  </a:cubicBezTo>
                  <a:cubicBezTo>
                    <a:pt x="5378451" y="2454910"/>
                    <a:pt x="5511801" y="2411730"/>
                    <a:pt x="5656581" y="2362200"/>
                  </a:cubicBezTo>
                  <a:cubicBezTo>
                    <a:pt x="5805170" y="2311400"/>
                    <a:pt x="5974081" y="2252980"/>
                    <a:pt x="6109971" y="2214880"/>
                  </a:cubicBezTo>
                  <a:cubicBezTo>
                    <a:pt x="6219190" y="2184400"/>
                    <a:pt x="6360161" y="2147570"/>
                    <a:pt x="6407151" y="2145030"/>
                  </a:cubicBezTo>
                  <a:cubicBezTo>
                    <a:pt x="6422390" y="2143760"/>
                    <a:pt x="6426201" y="2143760"/>
                    <a:pt x="6436361" y="2147570"/>
                  </a:cubicBezTo>
                  <a:cubicBezTo>
                    <a:pt x="6447790" y="2151380"/>
                    <a:pt x="6461761" y="2162810"/>
                    <a:pt x="6468111" y="2174240"/>
                  </a:cubicBezTo>
                  <a:cubicBezTo>
                    <a:pt x="6475731" y="2186940"/>
                    <a:pt x="6478271" y="2203450"/>
                    <a:pt x="6474461" y="2217420"/>
                  </a:cubicBezTo>
                  <a:cubicBezTo>
                    <a:pt x="6471921" y="2230120"/>
                    <a:pt x="6468111" y="2239010"/>
                    <a:pt x="6451601" y="2252980"/>
                  </a:cubicBezTo>
                  <a:cubicBezTo>
                    <a:pt x="6385561" y="2306320"/>
                    <a:pt x="5922011" y="2482850"/>
                    <a:pt x="5836920" y="2498090"/>
                  </a:cubicBezTo>
                  <a:cubicBezTo>
                    <a:pt x="5815331" y="2501900"/>
                    <a:pt x="5807711" y="2500630"/>
                    <a:pt x="5796281" y="2496820"/>
                  </a:cubicBezTo>
                  <a:cubicBezTo>
                    <a:pt x="5787390" y="2494280"/>
                    <a:pt x="5779770" y="2489200"/>
                    <a:pt x="5773420" y="2481580"/>
                  </a:cubicBezTo>
                  <a:cubicBezTo>
                    <a:pt x="5767070" y="2471420"/>
                    <a:pt x="5760720" y="2454910"/>
                    <a:pt x="5759451" y="2442210"/>
                  </a:cubicBezTo>
                  <a:cubicBezTo>
                    <a:pt x="5759451" y="2433320"/>
                    <a:pt x="5758181" y="2428240"/>
                    <a:pt x="5767070" y="2415540"/>
                  </a:cubicBezTo>
                  <a:cubicBezTo>
                    <a:pt x="5805170" y="2362200"/>
                    <a:pt x="6093461" y="2181860"/>
                    <a:pt x="6261101" y="2077720"/>
                  </a:cubicBezTo>
                  <a:cubicBezTo>
                    <a:pt x="6426201" y="1976120"/>
                    <a:pt x="6689090" y="1805940"/>
                    <a:pt x="6764021" y="1799590"/>
                  </a:cubicBezTo>
                  <a:cubicBezTo>
                    <a:pt x="6784340" y="1798320"/>
                    <a:pt x="6793231" y="1804670"/>
                    <a:pt x="6803390" y="1813560"/>
                  </a:cubicBezTo>
                  <a:cubicBezTo>
                    <a:pt x="6813550" y="1821180"/>
                    <a:pt x="6822440" y="1837690"/>
                    <a:pt x="6824981" y="1850390"/>
                  </a:cubicBezTo>
                  <a:cubicBezTo>
                    <a:pt x="6826250" y="1863090"/>
                    <a:pt x="6822440" y="1880870"/>
                    <a:pt x="6816090" y="1891030"/>
                  </a:cubicBezTo>
                  <a:cubicBezTo>
                    <a:pt x="6808471" y="1902460"/>
                    <a:pt x="6802121" y="1906270"/>
                    <a:pt x="6781800" y="1916430"/>
                  </a:cubicBezTo>
                  <a:cubicBezTo>
                    <a:pt x="6694171" y="1958340"/>
                    <a:pt x="6259831" y="2044700"/>
                    <a:pt x="6014720" y="2119630"/>
                  </a:cubicBezTo>
                  <a:cubicBezTo>
                    <a:pt x="5786120" y="2189480"/>
                    <a:pt x="5443220" y="2348230"/>
                    <a:pt x="5356861" y="2345690"/>
                  </a:cubicBezTo>
                  <a:cubicBezTo>
                    <a:pt x="5335270" y="2345690"/>
                    <a:pt x="5326381" y="2339340"/>
                    <a:pt x="5317490" y="2330450"/>
                  </a:cubicBezTo>
                  <a:cubicBezTo>
                    <a:pt x="5307331" y="2321560"/>
                    <a:pt x="5299711" y="2305050"/>
                    <a:pt x="5298440" y="2292350"/>
                  </a:cubicBezTo>
                  <a:cubicBezTo>
                    <a:pt x="5297170" y="2278380"/>
                    <a:pt x="5300981" y="2263140"/>
                    <a:pt x="5309870" y="2250440"/>
                  </a:cubicBezTo>
                  <a:cubicBezTo>
                    <a:pt x="5318761" y="2235200"/>
                    <a:pt x="5334001" y="2223770"/>
                    <a:pt x="5356861" y="2208530"/>
                  </a:cubicBezTo>
                  <a:cubicBezTo>
                    <a:pt x="5397501" y="2181860"/>
                    <a:pt x="5466081" y="2148840"/>
                    <a:pt x="5543551" y="2115820"/>
                  </a:cubicBezTo>
                  <a:cubicBezTo>
                    <a:pt x="5665470" y="2065020"/>
                    <a:pt x="5948681" y="1958340"/>
                    <a:pt x="6022340" y="1946910"/>
                  </a:cubicBezTo>
                  <a:cubicBezTo>
                    <a:pt x="6042661" y="1943100"/>
                    <a:pt x="6051551" y="1941830"/>
                    <a:pt x="6064251" y="1948180"/>
                  </a:cubicBezTo>
                  <a:cubicBezTo>
                    <a:pt x="6076951" y="1954530"/>
                    <a:pt x="6094731" y="1974850"/>
                    <a:pt x="6098540" y="1990090"/>
                  </a:cubicBezTo>
                  <a:cubicBezTo>
                    <a:pt x="6102351" y="2002790"/>
                    <a:pt x="6098540" y="2019300"/>
                    <a:pt x="6092190" y="2030730"/>
                  </a:cubicBezTo>
                  <a:cubicBezTo>
                    <a:pt x="6085840" y="2042160"/>
                    <a:pt x="6078220" y="2047240"/>
                    <a:pt x="6060440" y="2057400"/>
                  </a:cubicBezTo>
                  <a:cubicBezTo>
                    <a:pt x="6003290" y="2089150"/>
                    <a:pt x="5815331" y="2134870"/>
                    <a:pt x="5660390" y="2190750"/>
                  </a:cubicBezTo>
                  <a:cubicBezTo>
                    <a:pt x="5439411" y="2269490"/>
                    <a:pt x="5059681" y="2434590"/>
                    <a:pt x="4864101" y="2495550"/>
                  </a:cubicBezTo>
                  <a:cubicBezTo>
                    <a:pt x="4753611" y="2531110"/>
                    <a:pt x="4650740" y="2570480"/>
                    <a:pt x="4598670" y="2561590"/>
                  </a:cubicBezTo>
                  <a:cubicBezTo>
                    <a:pt x="4575811" y="2557780"/>
                    <a:pt x="4560570" y="2546350"/>
                    <a:pt x="4552951" y="2532380"/>
                  </a:cubicBezTo>
                  <a:cubicBezTo>
                    <a:pt x="4545331" y="2518410"/>
                    <a:pt x="4541520" y="2495550"/>
                    <a:pt x="4550411" y="2477770"/>
                  </a:cubicBezTo>
                  <a:cubicBezTo>
                    <a:pt x="4568190" y="2446020"/>
                    <a:pt x="4620261" y="2428240"/>
                    <a:pt x="4696461" y="2388870"/>
                  </a:cubicBezTo>
                  <a:cubicBezTo>
                    <a:pt x="4925061" y="2270760"/>
                    <a:pt x="5720081" y="1962150"/>
                    <a:pt x="6117590" y="1784350"/>
                  </a:cubicBezTo>
                  <a:cubicBezTo>
                    <a:pt x="6410961" y="1653540"/>
                    <a:pt x="6746240" y="1483360"/>
                    <a:pt x="6873240" y="1428750"/>
                  </a:cubicBezTo>
                  <a:cubicBezTo>
                    <a:pt x="6916421" y="1412240"/>
                    <a:pt x="6935471" y="1399540"/>
                    <a:pt x="6959600" y="1397000"/>
                  </a:cubicBezTo>
                  <a:cubicBezTo>
                    <a:pt x="6974840" y="1395730"/>
                    <a:pt x="6988811" y="1398270"/>
                    <a:pt x="6998971" y="1405890"/>
                  </a:cubicBezTo>
                  <a:cubicBezTo>
                    <a:pt x="7011671" y="1416050"/>
                    <a:pt x="7025640" y="1437640"/>
                    <a:pt x="7025640" y="1454150"/>
                  </a:cubicBezTo>
                  <a:cubicBezTo>
                    <a:pt x="7025640" y="1469390"/>
                    <a:pt x="7021831" y="1483360"/>
                    <a:pt x="7001511" y="1502410"/>
                  </a:cubicBezTo>
                  <a:cubicBezTo>
                    <a:pt x="6920231" y="1577340"/>
                    <a:pt x="6402070" y="1752600"/>
                    <a:pt x="6155690" y="1831340"/>
                  </a:cubicBezTo>
                  <a:cubicBezTo>
                    <a:pt x="5970271" y="1889760"/>
                    <a:pt x="5760721" y="1953260"/>
                    <a:pt x="5661661" y="1954530"/>
                  </a:cubicBezTo>
                  <a:cubicBezTo>
                    <a:pt x="5619751" y="1955800"/>
                    <a:pt x="5598161" y="1936750"/>
                    <a:pt x="5571490" y="1935480"/>
                  </a:cubicBezTo>
                  <a:cubicBezTo>
                    <a:pt x="5549901" y="1932940"/>
                    <a:pt x="5529581" y="1945640"/>
                    <a:pt x="5514340" y="1938020"/>
                  </a:cubicBezTo>
                  <a:cubicBezTo>
                    <a:pt x="5500370" y="1931670"/>
                    <a:pt x="5483861" y="1910080"/>
                    <a:pt x="5480051" y="1894840"/>
                  </a:cubicBezTo>
                  <a:cubicBezTo>
                    <a:pt x="5477511" y="1880870"/>
                    <a:pt x="5480051" y="1866900"/>
                    <a:pt x="5487670" y="1851660"/>
                  </a:cubicBezTo>
                  <a:cubicBezTo>
                    <a:pt x="5501640" y="1827530"/>
                    <a:pt x="5525770" y="1809750"/>
                    <a:pt x="5571490" y="1774190"/>
                  </a:cubicBezTo>
                  <a:cubicBezTo>
                    <a:pt x="5717540" y="1658620"/>
                    <a:pt x="6318251" y="1273810"/>
                    <a:pt x="6562090" y="1130300"/>
                  </a:cubicBezTo>
                  <a:cubicBezTo>
                    <a:pt x="6697981" y="1049020"/>
                    <a:pt x="6832600" y="965200"/>
                    <a:pt x="6889750" y="955040"/>
                  </a:cubicBezTo>
                  <a:cubicBezTo>
                    <a:pt x="6908800" y="951230"/>
                    <a:pt x="6918961" y="953770"/>
                    <a:pt x="6930390" y="960120"/>
                  </a:cubicBezTo>
                  <a:cubicBezTo>
                    <a:pt x="6941821" y="965200"/>
                    <a:pt x="6953250" y="977900"/>
                    <a:pt x="6957061" y="990600"/>
                  </a:cubicBezTo>
                  <a:cubicBezTo>
                    <a:pt x="6962140" y="1002030"/>
                    <a:pt x="6962140" y="1018540"/>
                    <a:pt x="6957061" y="1031240"/>
                  </a:cubicBezTo>
                  <a:cubicBezTo>
                    <a:pt x="6953250" y="1042670"/>
                    <a:pt x="6946900" y="1047750"/>
                    <a:pt x="6930390" y="1061720"/>
                  </a:cubicBezTo>
                  <a:cubicBezTo>
                    <a:pt x="6861811" y="1113790"/>
                    <a:pt x="6549390" y="1250950"/>
                    <a:pt x="6339840" y="1361440"/>
                  </a:cubicBezTo>
                  <a:cubicBezTo>
                    <a:pt x="6097270" y="1488440"/>
                    <a:pt x="5754371" y="1686560"/>
                    <a:pt x="5562601" y="1783080"/>
                  </a:cubicBezTo>
                  <a:cubicBezTo>
                    <a:pt x="5452111" y="1837690"/>
                    <a:pt x="5354320" y="1893570"/>
                    <a:pt x="5297170" y="1906270"/>
                  </a:cubicBezTo>
                  <a:cubicBezTo>
                    <a:pt x="5273040" y="1911350"/>
                    <a:pt x="5255261" y="1911350"/>
                    <a:pt x="5241290" y="1905000"/>
                  </a:cubicBezTo>
                  <a:cubicBezTo>
                    <a:pt x="5232401" y="1901190"/>
                    <a:pt x="5224781" y="1894840"/>
                    <a:pt x="5219701" y="1885950"/>
                  </a:cubicBezTo>
                  <a:cubicBezTo>
                    <a:pt x="5213351" y="1875790"/>
                    <a:pt x="5208270" y="1858010"/>
                    <a:pt x="5209540" y="1845310"/>
                  </a:cubicBezTo>
                  <a:cubicBezTo>
                    <a:pt x="5212081" y="1831340"/>
                    <a:pt x="5219701" y="1818640"/>
                    <a:pt x="5229861" y="1807210"/>
                  </a:cubicBezTo>
                  <a:cubicBezTo>
                    <a:pt x="5245101" y="1789430"/>
                    <a:pt x="5264151" y="1779270"/>
                    <a:pt x="5299711" y="1758950"/>
                  </a:cubicBezTo>
                  <a:cubicBezTo>
                    <a:pt x="5396231" y="1701800"/>
                    <a:pt x="5640070" y="1596390"/>
                    <a:pt x="5855970" y="1482090"/>
                  </a:cubicBezTo>
                  <a:cubicBezTo>
                    <a:pt x="6168390" y="1318260"/>
                    <a:pt x="6827521" y="966470"/>
                    <a:pt x="6985000" y="852170"/>
                  </a:cubicBezTo>
                  <a:cubicBezTo>
                    <a:pt x="7031990" y="817880"/>
                    <a:pt x="7044690" y="782320"/>
                    <a:pt x="7067550" y="775970"/>
                  </a:cubicBezTo>
                  <a:cubicBezTo>
                    <a:pt x="7082790" y="772160"/>
                    <a:pt x="7096761" y="779780"/>
                    <a:pt x="7106921" y="786130"/>
                  </a:cubicBezTo>
                  <a:cubicBezTo>
                    <a:pt x="7118350" y="793750"/>
                    <a:pt x="7127240" y="807720"/>
                    <a:pt x="7129781" y="820420"/>
                  </a:cubicBezTo>
                  <a:cubicBezTo>
                    <a:pt x="7132321" y="835660"/>
                    <a:pt x="7125971" y="861060"/>
                    <a:pt x="7115811" y="872490"/>
                  </a:cubicBezTo>
                  <a:cubicBezTo>
                    <a:pt x="7108190" y="882650"/>
                    <a:pt x="7101840" y="883920"/>
                    <a:pt x="7080250" y="890270"/>
                  </a:cubicBezTo>
                  <a:cubicBezTo>
                    <a:pt x="6907531" y="941070"/>
                    <a:pt x="5168901" y="1120140"/>
                    <a:pt x="4730751" y="1140460"/>
                  </a:cubicBezTo>
                  <a:cubicBezTo>
                    <a:pt x="4561840" y="1148080"/>
                    <a:pt x="4428490" y="1146810"/>
                    <a:pt x="4378961" y="1135380"/>
                  </a:cubicBezTo>
                  <a:cubicBezTo>
                    <a:pt x="4363720" y="1131570"/>
                    <a:pt x="4359911" y="1130300"/>
                    <a:pt x="4352290" y="1122680"/>
                  </a:cubicBezTo>
                  <a:cubicBezTo>
                    <a:pt x="4343401" y="1115060"/>
                    <a:pt x="4331970" y="1099820"/>
                    <a:pt x="4330701" y="1085850"/>
                  </a:cubicBezTo>
                  <a:cubicBezTo>
                    <a:pt x="4328161" y="1069340"/>
                    <a:pt x="4329431" y="1051560"/>
                    <a:pt x="4348481" y="1031240"/>
                  </a:cubicBezTo>
                  <a:cubicBezTo>
                    <a:pt x="4422140" y="955040"/>
                    <a:pt x="4922520" y="821690"/>
                    <a:pt x="5175251" y="734060"/>
                  </a:cubicBezTo>
                  <a:cubicBezTo>
                    <a:pt x="5388611" y="661670"/>
                    <a:pt x="5562601" y="598170"/>
                    <a:pt x="5763261" y="541020"/>
                  </a:cubicBezTo>
                  <a:cubicBezTo>
                    <a:pt x="5970270" y="481330"/>
                    <a:pt x="6271261" y="396240"/>
                    <a:pt x="6400801" y="381000"/>
                  </a:cubicBezTo>
                  <a:cubicBezTo>
                    <a:pt x="6455410" y="374650"/>
                    <a:pt x="6493510" y="372110"/>
                    <a:pt x="6518910" y="383540"/>
                  </a:cubicBezTo>
                  <a:cubicBezTo>
                    <a:pt x="6534150" y="389890"/>
                    <a:pt x="6543040" y="401320"/>
                    <a:pt x="6548121" y="414020"/>
                  </a:cubicBezTo>
                  <a:cubicBezTo>
                    <a:pt x="6553200" y="425450"/>
                    <a:pt x="6555740" y="443230"/>
                    <a:pt x="6550660" y="455930"/>
                  </a:cubicBezTo>
                  <a:cubicBezTo>
                    <a:pt x="6544310" y="471170"/>
                    <a:pt x="6531610" y="482600"/>
                    <a:pt x="6510021" y="494030"/>
                  </a:cubicBezTo>
                  <a:cubicBezTo>
                    <a:pt x="6463031" y="520700"/>
                    <a:pt x="6360161" y="532130"/>
                    <a:pt x="6252211" y="562610"/>
                  </a:cubicBezTo>
                  <a:cubicBezTo>
                    <a:pt x="6062981" y="618490"/>
                    <a:pt x="5751831" y="703580"/>
                    <a:pt x="5478781" y="808990"/>
                  </a:cubicBezTo>
                  <a:cubicBezTo>
                    <a:pt x="5156201" y="933450"/>
                    <a:pt x="4662170" y="1160780"/>
                    <a:pt x="4445001" y="1281430"/>
                  </a:cubicBezTo>
                  <a:cubicBezTo>
                    <a:pt x="4337051" y="1341120"/>
                    <a:pt x="4262120" y="1426210"/>
                    <a:pt x="4215131" y="1435100"/>
                  </a:cubicBezTo>
                  <a:cubicBezTo>
                    <a:pt x="4196081" y="1437640"/>
                    <a:pt x="4184650" y="1432560"/>
                    <a:pt x="4173220" y="1424940"/>
                  </a:cubicBezTo>
                  <a:cubicBezTo>
                    <a:pt x="4163061" y="1417320"/>
                    <a:pt x="4152900" y="1402080"/>
                    <a:pt x="4149090" y="1389380"/>
                  </a:cubicBezTo>
                  <a:cubicBezTo>
                    <a:pt x="4146550" y="1376680"/>
                    <a:pt x="4149090" y="1358900"/>
                    <a:pt x="4154170" y="1347470"/>
                  </a:cubicBezTo>
                  <a:cubicBezTo>
                    <a:pt x="4157981" y="1338580"/>
                    <a:pt x="4160520" y="1334770"/>
                    <a:pt x="4173220" y="1325880"/>
                  </a:cubicBezTo>
                  <a:cubicBezTo>
                    <a:pt x="4245611" y="1275080"/>
                    <a:pt x="4687570" y="1106170"/>
                    <a:pt x="5017770" y="993140"/>
                  </a:cubicBezTo>
                  <a:cubicBezTo>
                    <a:pt x="5469890" y="839470"/>
                    <a:pt x="6398261" y="551180"/>
                    <a:pt x="6648450" y="523240"/>
                  </a:cubicBezTo>
                  <a:cubicBezTo>
                    <a:pt x="6722110" y="515620"/>
                    <a:pt x="6790690" y="520700"/>
                    <a:pt x="6793231" y="533400"/>
                  </a:cubicBezTo>
                  <a:cubicBezTo>
                    <a:pt x="6795771" y="542290"/>
                    <a:pt x="6760210" y="565150"/>
                    <a:pt x="6719571" y="576580"/>
                  </a:cubicBezTo>
                  <a:cubicBezTo>
                    <a:pt x="6601460" y="613410"/>
                    <a:pt x="6216650" y="601980"/>
                    <a:pt x="5958840" y="621030"/>
                  </a:cubicBezTo>
                  <a:cubicBezTo>
                    <a:pt x="5690870" y="641350"/>
                    <a:pt x="5419090" y="665480"/>
                    <a:pt x="5142230" y="695960"/>
                  </a:cubicBezTo>
                  <a:cubicBezTo>
                    <a:pt x="4856480" y="726440"/>
                    <a:pt x="4580890" y="760730"/>
                    <a:pt x="4269740" y="808990"/>
                  </a:cubicBezTo>
                  <a:cubicBezTo>
                    <a:pt x="3911600" y="864870"/>
                    <a:pt x="3502661" y="927100"/>
                    <a:pt x="3116580" y="1016000"/>
                  </a:cubicBezTo>
                  <a:cubicBezTo>
                    <a:pt x="2719070" y="1107440"/>
                    <a:pt x="2249170" y="1245870"/>
                    <a:pt x="1921510" y="1353820"/>
                  </a:cubicBezTo>
                  <a:cubicBezTo>
                    <a:pt x="1685290" y="1432560"/>
                    <a:pt x="1483360" y="1515110"/>
                    <a:pt x="1320800" y="1582420"/>
                  </a:cubicBezTo>
                  <a:cubicBezTo>
                    <a:pt x="1207770" y="1629410"/>
                    <a:pt x="1080770" y="1710690"/>
                    <a:pt x="1036320" y="1711960"/>
                  </a:cubicBezTo>
                  <a:cubicBezTo>
                    <a:pt x="1022350" y="1713230"/>
                    <a:pt x="1017270" y="1708150"/>
                    <a:pt x="1009650" y="1703070"/>
                  </a:cubicBezTo>
                  <a:cubicBezTo>
                    <a:pt x="999490" y="1695450"/>
                    <a:pt x="988060" y="1680210"/>
                    <a:pt x="985520" y="1667510"/>
                  </a:cubicBezTo>
                  <a:cubicBezTo>
                    <a:pt x="981710" y="1654810"/>
                    <a:pt x="985520" y="1637030"/>
                    <a:pt x="990600" y="1625600"/>
                  </a:cubicBezTo>
                  <a:cubicBezTo>
                    <a:pt x="994410" y="1616710"/>
                    <a:pt x="995680" y="1615440"/>
                    <a:pt x="1008380" y="1605280"/>
                  </a:cubicBezTo>
                  <a:cubicBezTo>
                    <a:pt x="1108710" y="1518920"/>
                    <a:pt x="2133600" y="913130"/>
                    <a:pt x="2513330" y="668020"/>
                  </a:cubicBezTo>
                  <a:cubicBezTo>
                    <a:pt x="2747010" y="515620"/>
                    <a:pt x="2913380" y="410210"/>
                    <a:pt x="3075940" y="289560"/>
                  </a:cubicBezTo>
                  <a:cubicBezTo>
                    <a:pt x="3208020" y="190500"/>
                    <a:pt x="3361690" y="20320"/>
                    <a:pt x="3422650" y="5080"/>
                  </a:cubicBezTo>
                  <a:cubicBezTo>
                    <a:pt x="3440430" y="0"/>
                    <a:pt x="3451861" y="6350"/>
                    <a:pt x="3462020" y="12700"/>
                  </a:cubicBezTo>
                  <a:cubicBezTo>
                    <a:pt x="3473450" y="19050"/>
                    <a:pt x="3483611" y="33020"/>
                    <a:pt x="3487420" y="44450"/>
                  </a:cubicBezTo>
                  <a:cubicBezTo>
                    <a:pt x="3491230" y="57150"/>
                    <a:pt x="3489961" y="73660"/>
                    <a:pt x="3484880" y="85090"/>
                  </a:cubicBezTo>
                  <a:cubicBezTo>
                    <a:pt x="3479800" y="96520"/>
                    <a:pt x="3474720" y="100330"/>
                    <a:pt x="3455670" y="113030"/>
                  </a:cubicBezTo>
                  <a:cubicBezTo>
                    <a:pt x="3352800" y="184150"/>
                    <a:pt x="2725420" y="433070"/>
                    <a:pt x="2317750" y="624840"/>
                  </a:cubicBezTo>
                  <a:cubicBezTo>
                    <a:pt x="1832610" y="853440"/>
                    <a:pt x="887730" y="1356360"/>
                    <a:pt x="741680" y="1399540"/>
                  </a:cubicBezTo>
                  <a:cubicBezTo>
                    <a:pt x="718820" y="1405890"/>
                    <a:pt x="713740" y="1408430"/>
                    <a:pt x="701040" y="1404620"/>
                  </a:cubicBezTo>
                  <a:cubicBezTo>
                    <a:pt x="685800" y="1399540"/>
                    <a:pt x="666750" y="1381760"/>
                    <a:pt x="660400" y="1367790"/>
                  </a:cubicBezTo>
                  <a:cubicBezTo>
                    <a:pt x="655320" y="1355090"/>
                    <a:pt x="656590" y="1338580"/>
                    <a:pt x="661670" y="1327150"/>
                  </a:cubicBezTo>
                  <a:cubicBezTo>
                    <a:pt x="665480" y="1314450"/>
                    <a:pt x="671830" y="1309370"/>
                    <a:pt x="688340" y="1296670"/>
                  </a:cubicBezTo>
                  <a:cubicBezTo>
                    <a:pt x="770890" y="1233170"/>
                    <a:pt x="1303020" y="952500"/>
                    <a:pt x="1479550" y="886460"/>
                  </a:cubicBezTo>
                  <a:cubicBezTo>
                    <a:pt x="1562100" y="854710"/>
                    <a:pt x="1629410" y="829310"/>
                    <a:pt x="1668780" y="838200"/>
                  </a:cubicBezTo>
                  <a:cubicBezTo>
                    <a:pt x="1690370" y="842010"/>
                    <a:pt x="1704340" y="855980"/>
                    <a:pt x="1711960" y="869950"/>
                  </a:cubicBezTo>
                  <a:cubicBezTo>
                    <a:pt x="1718310" y="881380"/>
                    <a:pt x="1719580" y="897890"/>
                    <a:pt x="1715770" y="909320"/>
                  </a:cubicBezTo>
                  <a:cubicBezTo>
                    <a:pt x="1711960" y="922020"/>
                    <a:pt x="1706880" y="928370"/>
                    <a:pt x="1691640" y="942340"/>
                  </a:cubicBezTo>
                  <a:cubicBezTo>
                    <a:pt x="1635760" y="993140"/>
                    <a:pt x="1397000" y="1111250"/>
                    <a:pt x="1239520" y="1216660"/>
                  </a:cubicBezTo>
                  <a:cubicBezTo>
                    <a:pt x="1057910" y="1337310"/>
                    <a:pt x="805180" y="1517650"/>
                    <a:pt x="666750" y="1634490"/>
                  </a:cubicBezTo>
                  <a:cubicBezTo>
                    <a:pt x="580390" y="1708150"/>
                    <a:pt x="514350" y="1812290"/>
                    <a:pt x="471170" y="1828800"/>
                  </a:cubicBezTo>
                  <a:cubicBezTo>
                    <a:pt x="454660" y="1835150"/>
                    <a:pt x="441960" y="1831340"/>
                    <a:pt x="430530" y="1826260"/>
                  </a:cubicBezTo>
                  <a:cubicBezTo>
                    <a:pt x="419100" y="1821180"/>
                    <a:pt x="406400" y="1809750"/>
                    <a:pt x="401320" y="1798320"/>
                  </a:cubicBezTo>
                  <a:cubicBezTo>
                    <a:pt x="396240" y="1786890"/>
                    <a:pt x="396240" y="1769110"/>
                    <a:pt x="398780" y="1757680"/>
                  </a:cubicBezTo>
                  <a:cubicBezTo>
                    <a:pt x="401320" y="1747520"/>
                    <a:pt x="402590" y="1744980"/>
                    <a:pt x="412750" y="1733550"/>
                  </a:cubicBezTo>
                  <a:cubicBezTo>
                    <a:pt x="476250" y="1668780"/>
                    <a:pt x="951230" y="1379220"/>
                    <a:pt x="1229360" y="1216660"/>
                  </a:cubicBezTo>
                  <a:cubicBezTo>
                    <a:pt x="1508760" y="1054100"/>
                    <a:pt x="1850390" y="864870"/>
                    <a:pt x="2086611" y="759460"/>
                  </a:cubicBezTo>
                  <a:cubicBezTo>
                    <a:pt x="2245361" y="689610"/>
                    <a:pt x="2423161" y="614680"/>
                    <a:pt x="2494280" y="613410"/>
                  </a:cubicBezTo>
                  <a:cubicBezTo>
                    <a:pt x="2519680" y="612140"/>
                    <a:pt x="2534920" y="618490"/>
                    <a:pt x="2546351" y="627380"/>
                  </a:cubicBezTo>
                  <a:cubicBezTo>
                    <a:pt x="2555240" y="636270"/>
                    <a:pt x="2562861" y="651510"/>
                    <a:pt x="2562861" y="664210"/>
                  </a:cubicBezTo>
                  <a:cubicBezTo>
                    <a:pt x="2562861" y="679450"/>
                    <a:pt x="2556511" y="697230"/>
                    <a:pt x="2542540" y="713740"/>
                  </a:cubicBezTo>
                  <a:cubicBezTo>
                    <a:pt x="2512061" y="746760"/>
                    <a:pt x="2429511" y="777240"/>
                    <a:pt x="2354580" y="815340"/>
                  </a:cubicBezTo>
                  <a:cubicBezTo>
                    <a:pt x="2245361" y="871220"/>
                    <a:pt x="2086611" y="934720"/>
                    <a:pt x="1945640" y="1007110"/>
                  </a:cubicBezTo>
                  <a:cubicBezTo>
                    <a:pt x="1786890" y="1088390"/>
                    <a:pt x="1621790" y="1192530"/>
                    <a:pt x="1450340" y="1283970"/>
                  </a:cubicBezTo>
                  <a:cubicBezTo>
                    <a:pt x="1271270" y="1381760"/>
                    <a:pt x="1094740" y="1473200"/>
                    <a:pt x="890270" y="1573530"/>
                  </a:cubicBezTo>
                  <a:cubicBezTo>
                    <a:pt x="646430" y="1694180"/>
                    <a:pt x="195580" y="1934210"/>
                    <a:pt x="83820" y="1951990"/>
                  </a:cubicBezTo>
                  <a:cubicBezTo>
                    <a:pt x="54610" y="1957070"/>
                    <a:pt x="41910" y="1954530"/>
                    <a:pt x="27940" y="1945640"/>
                  </a:cubicBezTo>
                  <a:cubicBezTo>
                    <a:pt x="13970" y="1936750"/>
                    <a:pt x="3810" y="1910080"/>
                    <a:pt x="1270" y="1896110"/>
                  </a:cubicBezTo>
                  <a:cubicBezTo>
                    <a:pt x="0" y="1885950"/>
                    <a:pt x="2540" y="1879600"/>
                    <a:pt x="8890" y="1868170"/>
                  </a:cubicBezTo>
                  <a:cubicBezTo>
                    <a:pt x="20320" y="1845310"/>
                    <a:pt x="36830" y="1818640"/>
                    <a:pt x="82550" y="1775460"/>
                  </a:cubicBezTo>
                  <a:cubicBezTo>
                    <a:pt x="278130" y="1593850"/>
                    <a:pt x="1673861" y="609600"/>
                    <a:pt x="1807211" y="562610"/>
                  </a:cubicBezTo>
                  <a:cubicBezTo>
                    <a:pt x="1823721" y="557530"/>
                    <a:pt x="1826261" y="558800"/>
                    <a:pt x="1836421" y="561340"/>
                  </a:cubicBezTo>
                  <a:cubicBezTo>
                    <a:pt x="1849121" y="563880"/>
                    <a:pt x="1865630" y="574040"/>
                    <a:pt x="1873251" y="584200"/>
                  </a:cubicBezTo>
                  <a:cubicBezTo>
                    <a:pt x="1879601" y="591820"/>
                    <a:pt x="1883411" y="600710"/>
                    <a:pt x="1884680" y="610870"/>
                  </a:cubicBezTo>
                  <a:cubicBezTo>
                    <a:pt x="1887221" y="622300"/>
                    <a:pt x="1884680" y="641350"/>
                    <a:pt x="1877061" y="652780"/>
                  </a:cubicBezTo>
                  <a:cubicBezTo>
                    <a:pt x="1870711" y="664210"/>
                    <a:pt x="1859280" y="671830"/>
                    <a:pt x="1842771" y="679450"/>
                  </a:cubicBezTo>
                  <a:cubicBezTo>
                    <a:pt x="1817371" y="692150"/>
                    <a:pt x="1778001" y="689610"/>
                    <a:pt x="1728471" y="706120"/>
                  </a:cubicBezTo>
                  <a:cubicBezTo>
                    <a:pt x="1629411" y="737870"/>
                    <a:pt x="1442720" y="815340"/>
                    <a:pt x="1289051" y="887730"/>
                  </a:cubicBezTo>
                  <a:cubicBezTo>
                    <a:pt x="1111251" y="972820"/>
                    <a:pt x="867411" y="1106170"/>
                    <a:pt x="727710" y="1191260"/>
                  </a:cubicBezTo>
                  <a:cubicBezTo>
                    <a:pt x="638810" y="1244600"/>
                    <a:pt x="561341" y="1319530"/>
                    <a:pt x="518160" y="1333500"/>
                  </a:cubicBezTo>
                  <a:cubicBezTo>
                    <a:pt x="500381" y="1338580"/>
                    <a:pt x="488951" y="1338580"/>
                    <a:pt x="476251" y="1333500"/>
                  </a:cubicBezTo>
                  <a:cubicBezTo>
                    <a:pt x="464821" y="1329690"/>
                    <a:pt x="452121" y="1318260"/>
                    <a:pt x="445771" y="1306830"/>
                  </a:cubicBezTo>
                  <a:cubicBezTo>
                    <a:pt x="440691" y="1295400"/>
                    <a:pt x="438151" y="1278890"/>
                    <a:pt x="440691" y="1266190"/>
                  </a:cubicBezTo>
                  <a:cubicBezTo>
                    <a:pt x="444501" y="1253490"/>
                    <a:pt x="447041" y="1245870"/>
                    <a:pt x="463551" y="1233170"/>
                  </a:cubicBezTo>
                  <a:cubicBezTo>
                    <a:pt x="567691" y="1150620"/>
                    <a:pt x="1537970" y="775970"/>
                    <a:pt x="1807211" y="707390"/>
                  </a:cubicBezTo>
                  <a:cubicBezTo>
                    <a:pt x="1917701" y="679450"/>
                    <a:pt x="2005331" y="661670"/>
                    <a:pt x="2048511" y="678180"/>
                  </a:cubicBezTo>
                  <a:cubicBezTo>
                    <a:pt x="2070101" y="685800"/>
                    <a:pt x="2080261" y="706120"/>
                    <a:pt x="2085340" y="718820"/>
                  </a:cubicBezTo>
                  <a:cubicBezTo>
                    <a:pt x="2089151" y="728980"/>
                    <a:pt x="2087881" y="737870"/>
                    <a:pt x="2085340" y="748030"/>
                  </a:cubicBezTo>
                  <a:cubicBezTo>
                    <a:pt x="2081531" y="759460"/>
                    <a:pt x="2077721" y="765810"/>
                    <a:pt x="2061211" y="782320"/>
                  </a:cubicBezTo>
                  <a:cubicBezTo>
                    <a:pt x="1968501" y="869950"/>
                    <a:pt x="1097281" y="1424940"/>
                    <a:pt x="975361" y="1464310"/>
                  </a:cubicBezTo>
                  <a:cubicBezTo>
                    <a:pt x="952501" y="1471930"/>
                    <a:pt x="944881" y="1471930"/>
                    <a:pt x="932181" y="1468120"/>
                  </a:cubicBezTo>
                  <a:cubicBezTo>
                    <a:pt x="919481" y="1464310"/>
                    <a:pt x="905511" y="1452880"/>
                    <a:pt x="899161" y="1441450"/>
                  </a:cubicBezTo>
                  <a:cubicBezTo>
                    <a:pt x="891541" y="1430020"/>
                    <a:pt x="887731" y="1413510"/>
                    <a:pt x="890271" y="1399540"/>
                  </a:cubicBezTo>
                  <a:cubicBezTo>
                    <a:pt x="894081" y="1384300"/>
                    <a:pt x="906781" y="1369060"/>
                    <a:pt x="924561" y="1355090"/>
                  </a:cubicBezTo>
                  <a:cubicBezTo>
                    <a:pt x="955041" y="1332230"/>
                    <a:pt x="1009651" y="1323340"/>
                    <a:pt x="1073151" y="1291590"/>
                  </a:cubicBezTo>
                  <a:cubicBezTo>
                    <a:pt x="1197611" y="1230630"/>
                    <a:pt x="1452881" y="1076960"/>
                    <a:pt x="1616711" y="991870"/>
                  </a:cubicBezTo>
                  <a:cubicBezTo>
                    <a:pt x="1748790" y="923290"/>
                    <a:pt x="1850390" y="873760"/>
                    <a:pt x="1981201" y="814070"/>
                  </a:cubicBezTo>
                  <a:cubicBezTo>
                    <a:pt x="2127251" y="748030"/>
                    <a:pt x="2381251" y="622300"/>
                    <a:pt x="2452371" y="614680"/>
                  </a:cubicBezTo>
                  <a:cubicBezTo>
                    <a:pt x="2472690" y="613410"/>
                    <a:pt x="2481581" y="617220"/>
                    <a:pt x="2491740" y="623570"/>
                  </a:cubicBezTo>
                  <a:cubicBezTo>
                    <a:pt x="2501901" y="631190"/>
                    <a:pt x="2512061" y="645160"/>
                    <a:pt x="2515871" y="656590"/>
                  </a:cubicBezTo>
                  <a:cubicBezTo>
                    <a:pt x="2518411" y="669290"/>
                    <a:pt x="2517140" y="685800"/>
                    <a:pt x="2512061" y="697230"/>
                  </a:cubicBezTo>
                  <a:cubicBezTo>
                    <a:pt x="2505711" y="708660"/>
                    <a:pt x="2500631" y="712470"/>
                    <a:pt x="2481581" y="725170"/>
                  </a:cubicBezTo>
                  <a:cubicBezTo>
                    <a:pt x="2386331" y="786130"/>
                    <a:pt x="1795781" y="998220"/>
                    <a:pt x="1507491" y="1118870"/>
                  </a:cubicBezTo>
                  <a:cubicBezTo>
                    <a:pt x="1276351" y="1215390"/>
                    <a:pt x="1085851" y="1290320"/>
                    <a:pt x="883921" y="1389380"/>
                  </a:cubicBezTo>
                  <a:cubicBezTo>
                    <a:pt x="685801" y="1487170"/>
                    <a:pt x="391161" y="1680210"/>
                    <a:pt x="308611" y="1704340"/>
                  </a:cubicBezTo>
                  <a:cubicBezTo>
                    <a:pt x="287021" y="1710690"/>
                    <a:pt x="279401" y="1711960"/>
                    <a:pt x="266701" y="1708150"/>
                  </a:cubicBezTo>
                  <a:cubicBezTo>
                    <a:pt x="254001" y="1704340"/>
                    <a:pt x="240031" y="1694180"/>
                    <a:pt x="233681" y="1682750"/>
                  </a:cubicBezTo>
                  <a:cubicBezTo>
                    <a:pt x="226061" y="1671320"/>
                    <a:pt x="223521" y="1654810"/>
                    <a:pt x="224791" y="1642110"/>
                  </a:cubicBezTo>
                  <a:cubicBezTo>
                    <a:pt x="227331" y="1629410"/>
                    <a:pt x="246381" y="1605280"/>
                    <a:pt x="246381" y="1605280"/>
                  </a:cubicBezTo>
                  <a:cubicBezTo>
                    <a:pt x="247651" y="1606550"/>
                    <a:pt x="222251" y="1648460"/>
                    <a:pt x="226061" y="1651000"/>
                  </a:cubicBezTo>
                  <a:cubicBezTo>
                    <a:pt x="234951" y="1658620"/>
                    <a:pt x="304801" y="1578610"/>
                    <a:pt x="386081" y="1522730"/>
                  </a:cubicBezTo>
                  <a:cubicBezTo>
                    <a:pt x="598171" y="1377950"/>
                    <a:pt x="1311911" y="990600"/>
                    <a:pt x="1579881" y="821690"/>
                  </a:cubicBezTo>
                  <a:cubicBezTo>
                    <a:pt x="1722121" y="731520"/>
                    <a:pt x="1840231" y="629920"/>
                    <a:pt x="1898651" y="605790"/>
                  </a:cubicBezTo>
                  <a:cubicBezTo>
                    <a:pt x="1917701" y="598170"/>
                    <a:pt x="1926591" y="596900"/>
                    <a:pt x="1940561" y="598170"/>
                  </a:cubicBezTo>
                  <a:cubicBezTo>
                    <a:pt x="1953261" y="600710"/>
                    <a:pt x="1968501" y="609600"/>
                    <a:pt x="1976121" y="621030"/>
                  </a:cubicBezTo>
                  <a:cubicBezTo>
                    <a:pt x="1985011" y="631190"/>
                    <a:pt x="1990091" y="647700"/>
                    <a:pt x="1988821" y="661670"/>
                  </a:cubicBezTo>
                  <a:cubicBezTo>
                    <a:pt x="1988821" y="674370"/>
                    <a:pt x="1985011" y="685800"/>
                    <a:pt x="1971041" y="699770"/>
                  </a:cubicBezTo>
                  <a:cubicBezTo>
                    <a:pt x="1938021" y="737870"/>
                    <a:pt x="1799591" y="806450"/>
                    <a:pt x="1723391" y="845820"/>
                  </a:cubicBezTo>
                  <a:cubicBezTo>
                    <a:pt x="1659891" y="878840"/>
                    <a:pt x="1602741" y="891540"/>
                    <a:pt x="1546861" y="923290"/>
                  </a:cubicBezTo>
                  <a:cubicBezTo>
                    <a:pt x="1489711" y="956310"/>
                    <a:pt x="1418591" y="1031240"/>
                    <a:pt x="1385571" y="1042670"/>
                  </a:cubicBezTo>
                  <a:cubicBezTo>
                    <a:pt x="1372871" y="1047750"/>
                    <a:pt x="1366521" y="1046480"/>
                    <a:pt x="1357631" y="1043940"/>
                  </a:cubicBezTo>
                  <a:cubicBezTo>
                    <a:pt x="1346201" y="1040130"/>
                    <a:pt x="1329691" y="1031240"/>
                    <a:pt x="1322071" y="1021080"/>
                  </a:cubicBezTo>
                  <a:cubicBezTo>
                    <a:pt x="1314451" y="1009650"/>
                    <a:pt x="1309371" y="993140"/>
                    <a:pt x="1310641" y="980440"/>
                  </a:cubicBezTo>
                  <a:cubicBezTo>
                    <a:pt x="1311911" y="966470"/>
                    <a:pt x="1314451" y="956310"/>
                    <a:pt x="1329691" y="942340"/>
                  </a:cubicBezTo>
                  <a:cubicBezTo>
                    <a:pt x="1377951" y="891540"/>
                    <a:pt x="1593851" y="789940"/>
                    <a:pt x="1751331" y="718820"/>
                  </a:cubicBezTo>
                  <a:cubicBezTo>
                    <a:pt x="1939291" y="632460"/>
                    <a:pt x="2226311" y="515620"/>
                    <a:pt x="2386331" y="472440"/>
                  </a:cubicBezTo>
                  <a:cubicBezTo>
                    <a:pt x="2477771" y="447040"/>
                    <a:pt x="2565401" y="430530"/>
                    <a:pt x="2609851" y="434340"/>
                  </a:cubicBezTo>
                  <a:cubicBezTo>
                    <a:pt x="2628901" y="436880"/>
                    <a:pt x="2639061" y="439420"/>
                    <a:pt x="2649221" y="449580"/>
                  </a:cubicBezTo>
                  <a:cubicBezTo>
                    <a:pt x="2660651" y="461010"/>
                    <a:pt x="2672081" y="483870"/>
                    <a:pt x="2668271" y="501650"/>
                  </a:cubicBezTo>
                  <a:cubicBezTo>
                    <a:pt x="2664461" y="527050"/>
                    <a:pt x="2641601" y="549910"/>
                    <a:pt x="2600961" y="582930"/>
                  </a:cubicBezTo>
                  <a:cubicBezTo>
                    <a:pt x="2480311" y="683260"/>
                    <a:pt x="2007871" y="895350"/>
                    <a:pt x="1750061" y="1051560"/>
                  </a:cubicBezTo>
                  <a:cubicBezTo>
                    <a:pt x="1525271" y="1187450"/>
                    <a:pt x="1221741" y="1433830"/>
                    <a:pt x="1135381" y="1459230"/>
                  </a:cubicBezTo>
                  <a:cubicBezTo>
                    <a:pt x="1113791" y="1465580"/>
                    <a:pt x="1104901" y="1463040"/>
                    <a:pt x="1092201" y="1457960"/>
                  </a:cubicBezTo>
                  <a:cubicBezTo>
                    <a:pt x="1079501" y="1452880"/>
                    <a:pt x="1066801" y="1440180"/>
                    <a:pt x="1061721" y="1428750"/>
                  </a:cubicBezTo>
                  <a:cubicBezTo>
                    <a:pt x="1055371" y="1416050"/>
                    <a:pt x="1054101" y="1398270"/>
                    <a:pt x="1057911" y="1385570"/>
                  </a:cubicBezTo>
                  <a:cubicBezTo>
                    <a:pt x="1061721" y="1372870"/>
                    <a:pt x="1065531" y="1367790"/>
                    <a:pt x="1083311" y="1351280"/>
                  </a:cubicBezTo>
                  <a:cubicBezTo>
                    <a:pt x="1172211" y="1267460"/>
                    <a:pt x="1844041" y="839470"/>
                    <a:pt x="2058671" y="711200"/>
                  </a:cubicBezTo>
                  <a:cubicBezTo>
                    <a:pt x="2161541" y="651510"/>
                    <a:pt x="2239011" y="624840"/>
                    <a:pt x="2291081" y="588010"/>
                  </a:cubicBezTo>
                  <a:cubicBezTo>
                    <a:pt x="2321561" y="565150"/>
                    <a:pt x="2339341" y="533400"/>
                    <a:pt x="2358391" y="525780"/>
                  </a:cubicBezTo>
                  <a:cubicBezTo>
                    <a:pt x="2368551" y="520700"/>
                    <a:pt x="2376171" y="519430"/>
                    <a:pt x="2385061" y="521970"/>
                  </a:cubicBezTo>
                  <a:cubicBezTo>
                    <a:pt x="2397761" y="523240"/>
                    <a:pt x="2414271" y="529590"/>
                    <a:pt x="2421891" y="539750"/>
                  </a:cubicBezTo>
                  <a:cubicBezTo>
                    <a:pt x="2432051" y="552450"/>
                    <a:pt x="2439671" y="576580"/>
                    <a:pt x="2435861" y="591820"/>
                  </a:cubicBezTo>
                  <a:cubicBezTo>
                    <a:pt x="2432051" y="608330"/>
                    <a:pt x="2423161" y="617220"/>
                    <a:pt x="2400301" y="633730"/>
                  </a:cubicBezTo>
                  <a:cubicBezTo>
                    <a:pt x="2313941" y="693420"/>
                    <a:pt x="1865631" y="831850"/>
                    <a:pt x="1671321" y="916940"/>
                  </a:cubicBezTo>
                  <a:cubicBezTo>
                    <a:pt x="1536701" y="975360"/>
                    <a:pt x="1397001" y="1064260"/>
                    <a:pt x="1337311" y="1079500"/>
                  </a:cubicBezTo>
                  <a:cubicBezTo>
                    <a:pt x="1316991" y="1084580"/>
                    <a:pt x="1306831" y="1087120"/>
                    <a:pt x="1294131" y="1082040"/>
                  </a:cubicBezTo>
                  <a:cubicBezTo>
                    <a:pt x="1278891" y="1075690"/>
                    <a:pt x="1259841" y="1056640"/>
                    <a:pt x="1254761" y="1041400"/>
                  </a:cubicBezTo>
                  <a:cubicBezTo>
                    <a:pt x="1249681" y="1028700"/>
                    <a:pt x="1250951" y="1010920"/>
                    <a:pt x="1257301" y="998220"/>
                  </a:cubicBezTo>
                  <a:cubicBezTo>
                    <a:pt x="1262381" y="985520"/>
                    <a:pt x="1268731" y="980440"/>
                    <a:pt x="1287781" y="967740"/>
                  </a:cubicBezTo>
                  <a:cubicBezTo>
                    <a:pt x="1374141" y="910590"/>
                    <a:pt x="1891031" y="685800"/>
                    <a:pt x="2082801" y="624840"/>
                  </a:cubicBezTo>
                  <a:cubicBezTo>
                    <a:pt x="2186941" y="593090"/>
                    <a:pt x="2277111" y="574040"/>
                    <a:pt x="2330451" y="574040"/>
                  </a:cubicBezTo>
                  <a:cubicBezTo>
                    <a:pt x="2354581" y="575310"/>
                    <a:pt x="2372361" y="577850"/>
                    <a:pt x="2385061" y="588010"/>
                  </a:cubicBezTo>
                  <a:cubicBezTo>
                    <a:pt x="2395221" y="596900"/>
                    <a:pt x="2402841" y="612140"/>
                    <a:pt x="2404111" y="626110"/>
                  </a:cubicBezTo>
                  <a:cubicBezTo>
                    <a:pt x="2406651" y="638810"/>
                    <a:pt x="2402841" y="654050"/>
                    <a:pt x="2393951" y="668020"/>
                  </a:cubicBezTo>
                  <a:cubicBezTo>
                    <a:pt x="2379981" y="689610"/>
                    <a:pt x="2352041" y="702310"/>
                    <a:pt x="2307591" y="731520"/>
                  </a:cubicBezTo>
                  <a:cubicBezTo>
                    <a:pt x="2176781" y="814070"/>
                    <a:pt x="1610361" y="1151890"/>
                    <a:pt x="1511301" y="1168400"/>
                  </a:cubicBezTo>
                  <a:cubicBezTo>
                    <a:pt x="1489711" y="1172210"/>
                    <a:pt x="1480821" y="1167130"/>
                    <a:pt x="1469391" y="1160780"/>
                  </a:cubicBezTo>
                  <a:cubicBezTo>
                    <a:pt x="1457961" y="1154430"/>
                    <a:pt x="1446531" y="1140460"/>
                    <a:pt x="1442721" y="1127760"/>
                  </a:cubicBezTo>
                  <a:cubicBezTo>
                    <a:pt x="1438911" y="1115060"/>
                    <a:pt x="1440181" y="1097280"/>
                    <a:pt x="1445261" y="1085850"/>
                  </a:cubicBezTo>
                  <a:cubicBezTo>
                    <a:pt x="1450341" y="1073150"/>
                    <a:pt x="1457961" y="1068070"/>
                    <a:pt x="1474471" y="1055370"/>
                  </a:cubicBezTo>
                  <a:cubicBezTo>
                    <a:pt x="1525271" y="1019810"/>
                    <a:pt x="1682751" y="960120"/>
                    <a:pt x="1817371" y="894080"/>
                  </a:cubicBezTo>
                  <a:cubicBezTo>
                    <a:pt x="2011681" y="797560"/>
                    <a:pt x="2426971" y="530860"/>
                    <a:pt x="2531111" y="523240"/>
                  </a:cubicBezTo>
                  <a:cubicBezTo>
                    <a:pt x="2559051" y="520700"/>
                    <a:pt x="2573021" y="528320"/>
                    <a:pt x="2585721" y="541020"/>
                  </a:cubicBezTo>
                  <a:cubicBezTo>
                    <a:pt x="2597151" y="552450"/>
                    <a:pt x="2602231" y="580390"/>
                    <a:pt x="2600961" y="595630"/>
                  </a:cubicBezTo>
                  <a:cubicBezTo>
                    <a:pt x="2600961" y="605790"/>
                    <a:pt x="2595881" y="614680"/>
                    <a:pt x="2588261" y="622300"/>
                  </a:cubicBezTo>
                  <a:cubicBezTo>
                    <a:pt x="2580641" y="631190"/>
                    <a:pt x="2569211" y="637540"/>
                    <a:pt x="2551431" y="643890"/>
                  </a:cubicBezTo>
                  <a:cubicBezTo>
                    <a:pt x="2512061" y="657860"/>
                    <a:pt x="2442211" y="656590"/>
                    <a:pt x="2354581" y="670560"/>
                  </a:cubicBezTo>
                  <a:cubicBezTo>
                    <a:pt x="2178051" y="701040"/>
                    <a:pt x="1727201" y="789940"/>
                    <a:pt x="1560831" y="830580"/>
                  </a:cubicBezTo>
                  <a:cubicBezTo>
                    <a:pt x="1483361" y="848360"/>
                    <a:pt x="1437641" y="857250"/>
                    <a:pt x="1391921" y="877570"/>
                  </a:cubicBezTo>
                  <a:cubicBezTo>
                    <a:pt x="1358901" y="891540"/>
                    <a:pt x="1329691" y="924560"/>
                    <a:pt x="1309371" y="928370"/>
                  </a:cubicBezTo>
                  <a:cubicBezTo>
                    <a:pt x="1297941" y="930910"/>
                    <a:pt x="1290321" y="929640"/>
                    <a:pt x="1281431" y="924560"/>
                  </a:cubicBezTo>
                  <a:cubicBezTo>
                    <a:pt x="1271271" y="919480"/>
                    <a:pt x="1257301" y="906780"/>
                    <a:pt x="1252221" y="896620"/>
                  </a:cubicBezTo>
                  <a:cubicBezTo>
                    <a:pt x="1247141" y="889000"/>
                    <a:pt x="1244601" y="880110"/>
                    <a:pt x="1245871" y="869950"/>
                  </a:cubicBezTo>
                  <a:cubicBezTo>
                    <a:pt x="1247141" y="858520"/>
                    <a:pt x="1247141" y="845820"/>
                    <a:pt x="1261111" y="831850"/>
                  </a:cubicBezTo>
                  <a:cubicBezTo>
                    <a:pt x="1306831" y="787400"/>
                    <a:pt x="1530351" y="730250"/>
                    <a:pt x="1685291" y="676910"/>
                  </a:cubicBezTo>
                  <a:cubicBezTo>
                    <a:pt x="1868171" y="613410"/>
                    <a:pt x="2147571" y="504190"/>
                    <a:pt x="2292351" y="482600"/>
                  </a:cubicBezTo>
                  <a:cubicBezTo>
                    <a:pt x="2371091" y="469900"/>
                    <a:pt x="2439671" y="467360"/>
                    <a:pt x="2476501" y="483870"/>
                  </a:cubicBezTo>
                  <a:cubicBezTo>
                    <a:pt x="2496821" y="491490"/>
                    <a:pt x="2510791" y="508000"/>
                    <a:pt x="2515871" y="523240"/>
                  </a:cubicBezTo>
                  <a:cubicBezTo>
                    <a:pt x="2520951" y="535940"/>
                    <a:pt x="2518411" y="553720"/>
                    <a:pt x="2513331" y="565150"/>
                  </a:cubicBezTo>
                  <a:cubicBezTo>
                    <a:pt x="2509521" y="575310"/>
                    <a:pt x="2506981" y="579120"/>
                    <a:pt x="2495551" y="588010"/>
                  </a:cubicBezTo>
                  <a:cubicBezTo>
                    <a:pt x="2461261" y="614680"/>
                    <a:pt x="2338071" y="652780"/>
                    <a:pt x="2245361" y="702310"/>
                  </a:cubicBezTo>
                  <a:cubicBezTo>
                    <a:pt x="2118361" y="768350"/>
                    <a:pt x="1932941" y="891540"/>
                    <a:pt x="1811021" y="960120"/>
                  </a:cubicBezTo>
                  <a:cubicBezTo>
                    <a:pt x="1723391" y="1008380"/>
                    <a:pt x="1629411" y="1065530"/>
                    <a:pt x="1582421" y="1078230"/>
                  </a:cubicBezTo>
                  <a:cubicBezTo>
                    <a:pt x="1563371" y="1083310"/>
                    <a:pt x="1551941" y="1084580"/>
                    <a:pt x="1539241" y="1080770"/>
                  </a:cubicBezTo>
                  <a:cubicBezTo>
                    <a:pt x="1526541" y="1076960"/>
                    <a:pt x="1512571" y="1065530"/>
                    <a:pt x="1506221" y="1054100"/>
                  </a:cubicBezTo>
                  <a:cubicBezTo>
                    <a:pt x="1498601" y="1042670"/>
                    <a:pt x="1496061" y="1024890"/>
                    <a:pt x="1498601" y="1012190"/>
                  </a:cubicBezTo>
                  <a:cubicBezTo>
                    <a:pt x="1501141" y="998220"/>
                    <a:pt x="1506221" y="986790"/>
                    <a:pt x="1521461" y="975360"/>
                  </a:cubicBezTo>
                  <a:cubicBezTo>
                    <a:pt x="1554481" y="946150"/>
                    <a:pt x="1658621" y="922020"/>
                    <a:pt x="1738631" y="886460"/>
                  </a:cubicBezTo>
                  <a:cubicBezTo>
                    <a:pt x="1842771" y="839470"/>
                    <a:pt x="1995171" y="764540"/>
                    <a:pt x="2089151" y="712470"/>
                  </a:cubicBezTo>
                  <a:cubicBezTo>
                    <a:pt x="2153921" y="675640"/>
                    <a:pt x="2204721" y="646430"/>
                    <a:pt x="2249171" y="610870"/>
                  </a:cubicBezTo>
                  <a:cubicBezTo>
                    <a:pt x="2287271" y="581660"/>
                    <a:pt x="2321561" y="532130"/>
                    <a:pt x="2344421" y="520700"/>
                  </a:cubicBezTo>
                  <a:cubicBezTo>
                    <a:pt x="2355851" y="515620"/>
                    <a:pt x="2363471" y="515620"/>
                    <a:pt x="2372361" y="516890"/>
                  </a:cubicBezTo>
                  <a:cubicBezTo>
                    <a:pt x="2385061" y="519430"/>
                    <a:pt x="2401571" y="527050"/>
                    <a:pt x="2410461" y="535940"/>
                  </a:cubicBezTo>
                  <a:cubicBezTo>
                    <a:pt x="2419351" y="546100"/>
                    <a:pt x="2425701" y="561340"/>
                    <a:pt x="2425701" y="575310"/>
                  </a:cubicBezTo>
                  <a:cubicBezTo>
                    <a:pt x="2425701" y="588010"/>
                    <a:pt x="2419351" y="604520"/>
                    <a:pt x="2411731" y="614680"/>
                  </a:cubicBezTo>
                  <a:cubicBezTo>
                    <a:pt x="2405381" y="622300"/>
                    <a:pt x="2400301" y="626110"/>
                    <a:pt x="2388871" y="631190"/>
                  </a:cubicBezTo>
                  <a:cubicBezTo>
                    <a:pt x="2364741" y="641350"/>
                    <a:pt x="2320291" y="642620"/>
                    <a:pt x="2264411" y="659130"/>
                  </a:cubicBezTo>
                  <a:cubicBezTo>
                    <a:pt x="2133601" y="695960"/>
                    <a:pt x="1804671" y="798830"/>
                    <a:pt x="1634491" y="875030"/>
                  </a:cubicBezTo>
                  <a:cubicBezTo>
                    <a:pt x="1508761" y="930910"/>
                    <a:pt x="1409701" y="995680"/>
                    <a:pt x="1322071" y="1049020"/>
                  </a:cubicBezTo>
                  <a:cubicBezTo>
                    <a:pt x="1257301" y="1088390"/>
                    <a:pt x="1192531" y="1153160"/>
                    <a:pt x="1154431" y="1160780"/>
                  </a:cubicBezTo>
                  <a:cubicBezTo>
                    <a:pt x="1136651" y="1164590"/>
                    <a:pt x="1122681" y="1158240"/>
                    <a:pt x="1111251" y="1151890"/>
                  </a:cubicBezTo>
                  <a:cubicBezTo>
                    <a:pt x="1102361" y="1146810"/>
                    <a:pt x="1096011" y="1139190"/>
                    <a:pt x="1090931" y="1131570"/>
                  </a:cubicBezTo>
                  <a:cubicBezTo>
                    <a:pt x="1085851" y="1122680"/>
                    <a:pt x="1082041" y="1112520"/>
                    <a:pt x="1082041" y="1102360"/>
                  </a:cubicBezTo>
                  <a:cubicBezTo>
                    <a:pt x="1083311" y="1089660"/>
                    <a:pt x="1087121" y="1071880"/>
                    <a:pt x="1096011" y="1061720"/>
                  </a:cubicBezTo>
                  <a:cubicBezTo>
                    <a:pt x="1104901" y="1050290"/>
                    <a:pt x="1113791" y="1046480"/>
                    <a:pt x="1134111" y="1038860"/>
                  </a:cubicBezTo>
                  <a:cubicBezTo>
                    <a:pt x="1198881" y="1016000"/>
                    <a:pt x="1422401" y="985520"/>
                    <a:pt x="1568451" y="967740"/>
                  </a:cubicBezTo>
                  <a:cubicBezTo>
                    <a:pt x="1715771" y="949960"/>
                    <a:pt x="1941831" y="924560"/>
                    <a:pt x="2011681" y="933450"/>
                  </a:cubicBezTo>
                  <a:cubicBezTo>
                    <a:pt x="2034541" y="935990"/>
                    <a:pt x="2044701" y="937260"/>
                    <a:pt x="2054861" y="947420"/>
                  </a:cubicBezTo>
                  <a:cubicBezTo>
                    <a:pt x="2067561" y="958850"/>
                    <a:pt x="2080261" y="984250"/>
                    <a:pt x="2080261" y="1002030"/>
                  </a:cubicBezTo>
                  <a:cubicBezTo>
                    <a:pt x="2078991" y="1016000"/>
                    <a:pt x="2071371" y="1033780"/>
                    <a:pt x="2061211" y="1042670"/>
                  </a:cubicBezTo>
                  <a:cubicBezTo>
                    <a:pt x="2051051" y="1052830"/>
                    <a:pt x="2019301" y="1061720"/>
                    <a:pt x="2019301" y="1061720"/>
                  </a:cubicBezTo>
                </a:path>
              </a:pathLst>
            </a:custGeom>
            <a:solidFill>
              <a:srgbClr val="FFFFFF"/>
            </a:solidFill>
            <a:ln cap="sq">
              <a:noFill/>
              <a:prstDash val="solid"/>
              <a:miter/>
            </a:ln>
          </p:spPr>
        </p:sp>
      </p:grpSp>
      <p:sp>
        <p:nvSpPr>
          <p:cNvPr name="TextBox 7" id="7"/>
          <p:cNvSpPr txBox="true"/>
          <p:nvPr/>
        </p:nvSpPr>
        <p:spPr>
          <a:xfrm rot="0">
            <a:off x="3584772" y="5469255"/>
            <a:ext cx="11678127" cy="2920889"/>
          </a:xfrm>
          <a:prstGeom prst="rect">
            <a:avLst/>
          </a:prstGeom>
        </p:spPr>
        <p:txBody>
          <a:bodyPr anchor="t" rtlCol="false" tIns="0" lIns="0" bIns="0" rIns="0">
            <a:spAutoFit/>
          </a:bodyPr>
          <a:lstStyle/>
          <a:p>
            <a:pPr algn="ctr">
              <a:lnSpc>
                <a:spcPts val="23806"/>
              </a:lnSpc>
            </a:pPr>
            <a:r>
              <a:rPr lang="en-US" sz="17004">
                <a:solidFill>
                  <a:srgbClr val="000000"/>
                </a:solidFill>
                <a:latin typeface="Luckiest Guy"/>
                <a:ea typeface="Luckiest Guy"/>
                <a:cs typeface="Luckiest Guy"/>
                <a:sym typeface="Luckiest Guy"/>
              </a:rPr>
              <a:t>ENE</a:t>
            </a:r>
            <a:r>
              <a:rPr lang="en-US" sz="17004">
                <a:solidFill>
                  <a:srgbClr val="000000"/>
                </a:solidFill>
                <a:latin typeface="Luckiest Guy"/>
                <a:ea typeface="Luckiest Guy"/>
                <a:cs typeface="Luckiest Guy"/>
                <a:sym typeface="Luckiest Guy"/>
              </a:rPr>
              <a:t>RLYTICS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518298">
            <a:off x="14393265" y="321505"/>
            <a:ext cx="3829297" cy="1160572"/>
          </a:xfrm>
          <a:custGeom>
            <a:avLst/>
            <a:gdLst/>
            <a:ahLst/>
            <a:cxnLst/>
            <a:rect r="r" b="b" t="t" l="l"/>
            <a:pathLst>
              <a:path h="1160572" w="3829297">
                <a:moveTo>
                  <a:pt x="0" y="0"/>
                </a:moveTo>
                <a:lnTo>
                  <a:pt x="3829298" y="0"/>
                </a:lnTo>
                <a:lnTo>
                  <a:pt x="3829298" y="1160571"/>
                </a:lnTo>
                <a:lnTo>
                  <a:pt x="0" y="1160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510707">
            <a:off x="14656829" y="7151339"/>
            <a:ext cx="3788367" cy="571699"/>
          </a:xfrm>
          <a:custGeom>
            <a:avLst/>
            <a:gdLst/>
            <a:ahLst/>
            <a:cxnLst/>
            <a:rect r="r" b="b" t="t" l="l"/>
            <a:pathLst>
              <a:path h="571699" w="3788367">
                <a:moveTo>
                  <a:pt x="0" y="0"/>
                </a:moveTo>
                <a:lnTo>
                  <a:pt x="3788367" y="0"/>
                </a:lnTo>
                <a:lnTo>
                  <a:pt x="3788367" y="571699"/>
                </a:lnTo>
                <a:lnTo>
                  <a:pt x="0" y="5716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6524" y="798436"/>
            <a:ext cx="8080072" cy="1359098"/>
          </a:xfrm>
          <a:prstGeom prst="rect">
            <a:avLst/>
          </a:prstGeom>
        </p:spPr>
        <p:txBody>
          <a:bodyPr anchor="t" rtlCol="false" tIns="0" lIns="0" bIns="0" rIns="0">
            <a:spAutoFit/>
          </a:bodyPr>
          <a:lstStyle/>
          <a:p>
            <a:pPr algn="l">
              <a:lnSpc>
                <a:spcPts val="11094"/>
              </a:lnSpc>
              <a:spcBef>
                <a:spcPct val="0"/>
              </a:spcBef>
            </a:pPr>
            <a:r>
              <a:rPr lang="en-US" sz="7924" spc="-467">
                <a:solidFill>
                  <a:srgbClr val="5B6496"/>
                </a:solidFill>
                <a:latin typeface="Lora"/>
                <a:ea typeface="Lora"/>
                <a:cs typeface="Lora"/>
                <a:sym typeface="Lora"/>
              </a:rPr>
              <a:t>Problem Statement</a:t>
            </a:r>
          </a:p>
        </p:txBody>
      </p:sp>
      <p:sp>
        <p:nvSpPr>
          <p:cNvPr name="TextBox 5" id="5"/>
          <p:cNvSpPr txBox="true"/>
          <p:nvPr/>
        </p:nvSpPr>
        <p:spPr>
          <a:xfrm rot="0">
            <a:off x="25861" y="2129800"/>
            <a:ext cx="17977451" cy="1583119"/>
          </a:xfrm>
          <a:prstGeom prst="rect">
            <a:avLst/>
          </a:prstGeom>
        </p:spPr>
        <p:txBody>
          <a:bodyPr anchor="t" rtlCol="false" tIns="0" lIns="0" bIns="0" rIns="0">
            <a:spAutoFit/>
          </a:bodyPr>
          <a:lstStyle/>
          <a:p>
            <a:pPr algn="ctr" marL="0" indent="0" lvl="0">
              <a:lnSpc>
                <a:spcPts val="4169"/>
              </a:lnSpc>
            </a:pPr>
            <a:r>
              <a:rPr lang="en-US" sz="3474" spc="-204">
                <a:solidFill>
                  <a:srgbClr val="427F12"/>
                </a:solidFill>
                <a:latin typeface="Lora"/>
                <a:ea typeface="Lora"/>
                <a:cs typeface="Lora"/>
                <a:sym typeface="Lora"/>
              </a:rPr>
              <a:t>Energy consumption and emissions have become critical issues in</a:t>
            </a:r>
            <a:r>
              <a:rPr lang="en-US" sz="3474" spc="-204" strike="noStrike" u="none">
                <a:solidFill>
                  <a:srgbClr val="427F12"/>
                </a:solidFill>
                <a:latin typeface="Lora"/>
                <a:ea typeface="Lora"/>
                <a:cs typeface="Lora"/>
                <a:sym typeface="Lora"/>
              </a:rPr>
              <a:t> today’s world, where countries strive for economic growth while tackling climate change. With vast amounts of data available across nations, the challenge is to:</a:t>
            </a:r>
          </a:p>
        </p:txBody>
      </p:sp>
      <p:sp>
        <p:nvSpPr>
          <p:cNvPr name="TextBox 6" id="6"/>
          <p:cNvSpPr txBox="true"/>
          <p:nvPr/>
        </p:nvSpPr>
        <p:spPr>
          <a:xfrm rot="0">
            <a:off x="1530578" y="3760544"/>
            <a:ext cx="15020435" cy="1048273"/>
          </a:xfrm>
          <a:prstGeom prst="rect">
            <a:avLst/>
          </a:prstGeom>
        </p:spPr>
        <p:txBody>
          <a:bodyPr anchor="t" rtlCol="false" tIns="0" lIns="0" bIns="0" rIns="0">
            <a:spAutoFit/>
          </a:bodyPr>
          <a:lstStyle/>
          <a:p>
            <a:pPr algn="ctr" marL="0" indent="0" lvl="0">
              <a:lnSpc>
                <a:spcPts val="4178"/>
              </a:lnSpc>
            </a:pPr>
            <a:r>
              <a:rPr lang="en-US" sz="3482" spc="-205">
                <a:solidFill>
                  <a:srgbClr val="427F12"/>
                </a:solidFill>
                <a:latin typeface="Lora"/>
                <a:ea typeface="Lora"/>
                <a:cs typeface="Lora"/>
                <a:sym typeface="Lora"/>
              </a:rPr>
              <a:t>Organize and analyze gl</a:t>
            </a:r>
            <a:r>
              <a:rPr lang="en-US" sz="3482" spc="-205" strike="noStrike" u="none">
                <a:solidFill>
                  <a:srgbClr val="427F12"/>
                </a:solidFill>
                <a:latin typeface="Lora"/>
                <a:ea typeface="Lora"/>
                <a:cs typeface="Lora"/>
                <a:sym typeface="Lora"/>
              </a:rPr>
              <a:t>obal datasets of energy, GDP, emissions, and population in a relational database.</a:t>
            </a:r>
          </a:p>
        </p:txBody>
      </p:sp>
      <p:sp>
        <p:nvSpPr>
          <p:cNvPr name="TextBox 7" id="7"/>
          <p:cNvSpPr txBox="true"/>
          <p:nvPr/>
        </p:nvSpPr>
        <p:spPr>
          <a:xfrm rot="0">
            <a:off x="1530578" y="4999317"/>
            <a:ext cx="14895354" cy="1047750"/>
          </a:xfrm>
          <a:prstGeom prst="rect">
            <a:avLst/>
          </a:prstGeom>
        </p:spPr>
        <p:txBody>
          <a:bodyPr anchor="t" rtlCol="false" tIns="0" lIns="0" bIns="0" rIns="0">
            <a:spAutoFit/>
          </a:bodyPr>
          <a:lstStyle/>
          <a:p>
            <a:pPr algn="ctr" marL="0" indent="0" lvl="0">
              <a:lnSpc>
                <a:spcPts val="4176"/>
              </a:lnSpc>
            </a:pPr>
            <a:r>
              <a:rPr lang="en-US" sz="3480" spc="-205">
                <a:solidFill>
                  <a:srgbClr val="427F12"/>
                </a:solidFill>
                <a:latin typeface="Lora"/>
                <a:ea typeface="Lora"/>
                <a:cs typeface="Lora"/>
                <a:sym typeface="Lora"/>
              </a:rPr>
              <a:t>Identify trends, ratios, and</a:t>
            </a:r>
            <a:r>
              <a:rPr lang="en-US" sz="3480" spc="-205" strike="noStrike" u="none">
                <a:solidFill>
                  <a:srgbClr val="427F12"/>
                </a:solidFill>
                <a:latin typeface="Lora"/>
                <a:ea typeface="Lora"/>
                <a:cs typeface="Lora"/>
                <a:sym typeface="Lora"/>
              </a:rPr>
              <a:t> correlations that explain how energy use influences economic growth and environmental impact.</a:t>
            </a:r>
          </a:p>
        </p:txBody>
      </p:sp>
      <p:sp>
        <p:nvSpPr>
          <p:cNvPr name="TextBox 8" id="8"/>
          <p:cNvSpPr txBox="true"/>
          <p:nvPr/>
        </p:nvSpPr>
        <p:spPr>
          <a:xfrm rot="0">
            <a:off x="1566910" y="6389438"/>
            <a:ext cx="14895354" cy="1047750"/>
          </a:xfrm>
          <a:prstGeom prst="rect">
            <a:avLst/>
          </a:prstGeom>
        </p:spPr>
        <p:txBody>
          <a:bodyPr anchor="t" rtlCol="false" tIns="0" lIns="0" bIns="0" rIns="0">
            <a:spAutoFit/>
          </a:bodyPr>
          <a:lstStyle/>
          <a:p>
            <a:pPr algn="ctr" marL="0" indent="0" lvl="0">
              <a:lnSpc>
                <a:spcPts val="4176"/>
              </a:lnSpc>
            </a:pPr>
            <a:r>
              <a:rPr lang="en-US" sz="3480" spc="-205">
                <a:solidFill>
                  <a:srgbClr val="427F12"/>
                </a:solidFill>
                <a:latin typeface="Lora"/>
                <a:ea typeface="Lora"/>
                <a:cs typeface="Lora"/>
                <a:sym typeface="Lora"/>
              </a:rPr>
              <a:t>Compare cou</a:t>
            </a:r>
            <a:r>
              <a:rPr lang="en-US" sz="3480" spc="-205" strike="noStrike" u="none">
                <a:solidFill>
                  <a:srgbClr val="427F12"/>
                </a:solidFill>
                <a:latin typeface="Lora"/>
                <a:ea typeface="Lora"/>
                <a:cs typeface="Lora"/>
                <a:sym typeface="Lora"/>
              </a:rPr>
              <a:t>ntries to understand disparities in energy consumption, production, and per-capita emissions.</a:t>
            </a:r>
          </a:p>
        </p:txBody>
      </p:sp>
      <p:sp>
        <p:nvSpPr>
          <p:cNvPr name="Freeform 9" id="9"/>
          <p:cNvSpPr/>
          <p:nvPr/>
        </p:nvSpPr>
        <p:spPr>
          <a:xfrm flipH="false" flipV="false" rot="-1700683">
            <a:off x="897929" y="3795540"/>
            <a:ext cx="313291" cy="451073"/>
          </a:xfrm>
          <a:custGeom>
            <a:avLst/>
            <a:gdLst/>
            <a:ahLst/>
            <a:cxnLst/>
            <a:rect r="r" b="b" t="t" l="l"/>
            <a:pathLst>
              <a:path h="451073" w="313291">
                <a:moveTo>
                  <a:pt x="0" y="0"/>
                </a:moveTo>
                <a:lnTo>
                  <a:pt x="313291" y="0"/>
                </a:lnTo>
                <a:lnTo>
                  <a:pt x="313291" y="451073"/>
                </a:lnTo>
                <a:lnTo>
                  <a:pt x="0" y="451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0704679">
            <a:off x="11204460" y="1268368"/>
            <a:ext cx="2079020" cy="313743"/>
          </a:xfrm>
          <a:custGeom>
            <a:avLst/>
            <a:gdLst/>
            <a:ahLst/>
            <a:cxnLst/>
            <a:rect r="r" b="b" t="t" l="l"/>
            <a:pathLst>
              <a:path h="313743" w="2079020">
                <a:moveTo>
                  <a:pt x="0" y="0"/>
                </a:moveTo>
                <a:lnTo>
                  <a:pt x="2079020" y="0"/>
                </a:lnTo>
                <a:lnTo>
                  <a:pt x="2079020" y="313743"/>
                </a:lnTo>
                <a:lnTo>
                  <a:pt x="0" y="3137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8"/>
            <a:stretch>
              <a:fillRect l="0" t="0" r="0" b="0"/>
            </a:stretch>
          </a:blipFill>
          <a:ln cap="sq">
            <a:noFill/>
            <a:prstDash val="solid"/>
            <a:miter/>
          </a:ln>
        </p:spPr>
      </p:sp>
      <p:sp>
        <p:nvSpPr>
          <p:cNvPr name="TextBox 12" id="12"/>
          <p:cNvSpPr txBox="true"/>
          <p:nvPr/>
        </p:nvSpPr>
        <p:spPr>
          <a:xfrm rot="0">
            <a:off x="1599138" y="7656792"/>
            <a:ext cx="14883315" cy="1056420"/>
          </a:xfrm>
          <a:prstGeom prst="rect">
            <a:avLst/>
          </a:prstGeom>
        </p:spPr>
        <p:txBody>
          <a:bodyPr anchor="t" rtlCol="false" tIns="0" lIns="0" bIns="0" rIns="0">
            <a:spAutoFit/>
          </a:bodyPr>
          <a:lstStyle/>
          <a:p>
            <a:pPr algn="ctr" marL="0" indent="0" lvl="0">
              <a:lnSpc>
                <a:spcPts val="4173"/>
              </a:lnSpc>
            </a:pPr>
            <a:r>
              <a:rPr lang="en-US" sz="3477" spc="-205">
                <a:solidFill>
                  <a:srgbClr val="427F12"/>
                </a:solidFill>
                <a:latin typeface="Lora"/>
                <a:ea typeface="Lora"/>
                <a:cs typeface="Lora"/>
                <a:sym typeface="Lora"/>
              </a:rPr>
              <a:t>Prov</a:t>
            </a:r>
            <a:r>
              <a:rPr lang="en-US" sz="3477" spc="-205" strike="noStrike" u="none">
                <a:solidFill>
                  <a:srgbClr val="427F12"/>
                </a:solidFill>
                <a:latin typeface="Lora"/>
                <a:ea typeface="Lora"/>
                <a:cs typeface="Lora"/>
                <a:sym typeface="Lora"/>
              </a:rPr>
              <a:t>ide insights into whether countries are moving towards sustainable energy usage or increasing environmental pressures.</a:t>
            </a:r>
          </a:p>
        </p:txBody>
      </p:sp>
      <p:sp>
        <p:nvSpPr>
          <p:cNvPr name="Freeform 13" id="13"/>
          <p:cNvSpPr/>
          <p:nvPr/>
        </p:nvSpPr>
        <p:spPr>
          <a:xfrm flipH="false" flipV="false" rot="-776412">
            <a:off x="910345" y="5013670"/>
            <a:ext cx="313291" cy="451073"/>
          </a:xfrm>
          <a:custGeom>
            <a:avLst/>
            <a:gdLst/>
            <a:ahLst/>
            <a:cxnLst/>
            <a:rect r="r" b="b" t="t" l="l"/>
            <a:pathLst>
              <a:path h="451073" w="313291">
                <a:moveTo>
                  <a:pt x="0" y="0"/>
                </a:moveTo>
                <a:lnTo>
                  <a:pt x="313291" y="0"/>
                </a:lnTo>
                <a:lnTo>
                  <a:pt x="313291" y="451074"/>
                </a:lnTo>
                <a:lnTo>
                  <a:pt x="0" y="451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776412">
            <a:off x="910345" y="6428127"/>
            <a:ext cx="313291" cy="451073"/>
          </a:xfrm>
          <a:custGeom>
            <a:avLst/>
            <a:gdLst/>
            <a:ahLst/>
            <a:cxnLst/>
            <a:rect r="r" b="b" t="t" l="l"/>
            <a:pathLst>
              <a:path h="451073" w="313291">
                <a:moveTo>
                  <a:pt x="0" y="0"/>
                </a:moveTo>
                <a:lnTo>
                  <a:pt x="313291" y="0"/>
                </a:lnTo>
                <a:lnTo>
                  <a:pt x="313291" y="451073"/>
                </a:lnTo>
                <a:lnTo>
                  <a:pt x="0" y="451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776412">
            <a:off x="939701" y="7733052"/>
            <a:ext cx="313291" cy="451073"/>
          </a:xfrm>
          <a:custGeom>
            <a:avLst/>
            <a:gdLst/>
            <a:ahLst/>
            <a:cxnLst/>
            <a:rect r="r" b="b" t="t" l="l"/>
            <a:pathLst>
              <a:path h="451073" w="313291">
                <a:moveTo>
                  <a:pt x="0" y="0"/>
                </a:moveTo>
                <a:lnTo>
                  <a:pt x="313291" y="0"/>
                </a:lnTo>
                <a:lnTo>
                  <a:pt x="313291" y="451073"/>
                </a:lnTo>
                <a:lnTo>
                  <a:pt x="0" y="451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09880" y="8912522"/>
            <a:ext cx="17793432" cy="1000183"/>
          </a:xfrm>
          <a:prstGeom prst="rect">
            <a:avLst/>
          </a:prstGeom>
        </p:spPr>
        <p:txBody>
          <a:bodyPr anchor="t" rtlCol="false" tIns="0" lIns="0" bIns="0" rIns="0">
            <a:spAutoFit/>
          </a:bodyPr>
          <a:lstStyle/>
          <a:p>
            <a:pPr algn="ctr" marL="0" indent="0" lvl="0">
              <a:lnSpc>
                <a:spcPts val="3988"/>
              </a:lnSpc>
            </a:pPr>
            <a:r>
              <a:rPr lang="en-US" sz="3323" spc="-196">
                <a:solidFill>
                  <a:srgbClr val="427F12"/>
                </a:solidFill>
                <a:latin typeface="Lora"/>
                <a:ea typeface="Lora"/>
                <a:cs typeface="Lora"/>
                <a:sym typeface="Lora"/>
              </a:rPr>
              <a:t>By addressing these challenges, the project aims </a:t>
            </a:r>
            <a:r>
              <a:rPr lang="en-US" sz="3323" spc="-196" strike="noStrike" u="none">
                <a:solidFill>
                  <a:srgbClr val="427F12"/>
                </a:solidFill>
                <a:latin typeface="Lora"/>
                <a:ea typeface="Lora"/>
                <a:cs typeface="Lora"/>
                <a:sym typeface="Lora"/>
              </a:rPr>
              <a:t>to deliver data-driven observations that support better understanding of the global energy landscape and its impact on the economy and environment.</a:t>
            </a:r>
          </a:p>
        </p:txBody>
      </p:sp>
      <p:sp>
        <p:nvSpPr>
          <p:cNvPr name="Freeform 17" id="17"/>
          <p:cNvSpPr/>
          <p:nvPr/>
        </p:nvSpPr>
        <p:spPr>
          <a:xfrm flipH="false" flipV="false" rot="10704679">
            <a:off x="7061031" y="378283"/>
            <a:ext cx="2079020" cy="313743"/>
          </a:xfrm>
          <a:custGeom>
            <a:avLst/>
            <a:gdLst/>
            <a:ahLst/>
            <a:cxnLst/>
            <a:rect r="r" b="b" t="t" l="l"/>
            <a:pathLst>
              <a:path h="313743" w="2079020">
                <a:moveTo>
                  <a:pt x="0" y="0"/>
                </a:moveTo>
                <a:lnTo>
                  <a:pt x="2079019" y="0"/>
                </a:lnTo>
                <a:lnTo>
                  <a:pt x="2079019" y="313743"/>
                </a:lnTo>
                <a:lnTo>
                  <a:pt x="0" y="3137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608130" y="3259156"/>
            <a:ext cx="9705477" cy="3329322"/>
          </a:xfrm>
          <a:custGeom>
            <a:avLst/>
            <a:gdLst/>
            <a:ahLst/>
            <a:cxnLst/>
            <a:rect r="r" b="b" t="t" l="l"/>
            <a:pathLst>
              <a:path h="3329322" w="9705477">
                <a:moveTo>
                  <a:pt x="0" y="0"/>
                </a:moveTo>
                <a:lnTo>
                  <a:pt x="9705477" y="0"/>
                </a:lnTo>
                <a:lnTo>
                  <a:pt x="9705477" y="3329321"/>
                </a:lnTo>
                <a:lnTo>
                  <a:pt x="0" y="3329321"/>
                </a:lnTo>
                <a:lnTo>
                  <a:pt x="0" y="0"/>
                </a:lnTo>
                <a:close/>
              </a:path>
            </a:pathLst>
          </a:custGeom>
          <a:blipFill>
            <a:blip r:embed="rId3"/>
            <a:stretch>
              <a:fillRect l="0" t="0" r="0" b="0"/>
            </a:stretch>
          </a:blipFill>
        </p:spPr>
      </p:sp>
      <p:sp>
        <p:nvSpPr>
          <p:cNvPr name="Freeform 4" id="4"/>
          <p:cNvSpPr/>
          <p:nvPr/>
        </p:nvSpPr>
        <p:spPr>
          <a:xfrm flipH="false" flipV="false" rot="0">
            <a:off x="12968750" y="2516901"/>
            <a:ext cx="3999322" cy="7448401"/>
          </a:xfrm>
          <a:custGeom>
            <a:avLst/>
            <a:gdLst/>
            <a:ahLst/>
            <a:cxnLst/>
            <a:rect r="r" b="b" t="t" l="l"/>
            <a:pathLst>
              <a:path h="7448401" w="3999322">
                <a:moveTo>
                  <a:pt x="0" y="0"/>
                </a:moveTo>
                <a:lnTo>
                  <a:pt x="3999321" y="0"/>
                </a:lnTo>
                <a:lnTo>
                  <a:pt x="3999321" y="7448401"/>
                </a:lnTo>
                <a:lnTo>
                  <a:pt x="0" y="7448401"/>
                </a:lnTo>
                <a:lnTo>
                  <a:pt x="0" y="0"/>
                </a:lnTo>
                <a:close/>
              </a:path>
            </a:pathLst>
          </a:custGeom>
          <a:blipFill>
            <a:blip r:embed="rId4"/>
            <a:stretch>
              <a:fillRect l="0" t="0" r="0" b="0"/>
            </a:stretch>
          </a:blipFill>
        </p:spPr>
      </p:sp>
      <p:sp>
        <p:nvSpPr>
          <p:cNvPr name="TextBox 5" id="5"/>
          <p:cNvSpPr txBox="true"/>
          <p:nvPr/>
        </p:nvSpPr>
        <p:spPr>
          <a:xfrm rot="0">
            <a:off x="4785181" y="300507"/>
            <a:ext cx="10414006" cy="1024651"/>
          </a:xfrm>
          <a:prstGeom prst="rect">
            <a:avLst/>
          </a:prstGeom>
        </p:spPr>
        <p:txBody>
          <a:bodyPr anchor="t" rtlCol="false" tIns="0" lIns="0" bIns="0" rIns="0">
            <a:spAutoFit/>
          </a:bodyPr>
          <a:lstStyle/>
          <a:p>
            <a:pPr algn="ctr">
              <a:lnSpc>
                <a:spcPts val="8494"/>
              </a:lnSpc>
              <a:spcBef>
                <a:spcPct val="0"/>
              </a:spcBef>
            </a:pPr>
            <a:r>
              <a:rPr lang="en-US" sz="6067" spc="-357">
                <a:solidFill>
                  <a:srgbClr val="5B6496"/>
                </a:solidFill>
                <a:latin typeface="Lora"/>
                <a:ea typeface="Lora"/>
                <a:cs typeface="Lora"/>
                <a:sym typeface="Lora"/>
              </a:rPr>
              <a:t>General &amp; Comparative Analysis</a:t>
            </a:r>
          </a:p>
        </p:txBody>
      </p:sp>
      <p:sp>
        <p:nvSpPr>
          <p:cNvPr name="TextBox 6" id="6"/>
          <p:cNvSpPr txBox="true"/>
          <p:nvPr/>
        </p:nvSpPr>
        <p:spPr>
          <a:xfrm rot="0">
            <a:off x="0" y="1492213"/>
            <a:ext cx="18095766" cy="771907"/>
          </a:xfrm>
          <a:prstGeom prst="rect">
            <a:avLst/>
          </a:prstGeom>
        </p:spPr>
        <p:txBody>
          <a:bodyPr anchor="t" rtlCol="false" tIns="0" lIns="0" bIns="0" rIns="0">
            <a:spAutoFit/>
          </a:bodyPr>
          <a:lstStyle/>
          <a:p>
            <a:pPr algn="ctr" marL="977185" indent="-488592" lvl="1">
              <a:lnSpc>
                <a:spcPts val="6336"/>
              </a:lnSpc>
              <a:spcBef>
                <a:spcPct val="0"/>
              </a:spcBef>
              <a:buAutoNum type="arabicPeriod" startAt="1"/>
            </a:pPr>
            <a:r>
              <a:rPr lang="en-US" sz="4526" spc="-267">
                <a:solidFill>
                  <a:srgbClr val="5B6496"/>
                </a:solidFill>
                <a:latin typeface="Lora"/>
                <a:ea typeface="Lora"/>
                <a:cs typeface="Lora"/>
                <a:sym typeface="Lora"/>
              </a:rPr>
              <a:t>What is the total emission per country for the most recent year available?</a:t>
            </a:r>
          </a:p>
        </p:txBody>
      </p:sp>
      <p:sp>
        <p:nvSpPr>
          <p:cNvPr name="Freeform 7" id="7"/>
          <p:cNvSpPr/>
          <p:nvPr/>
        </p:nvSpPr>
        <p:spPr>
          <a:xfrm flipH="false" flipV="false" rot="1124228">
            <a:off x="7498962" y="6179105"/>
            <a:ext cx="1935970" cy="3900305"/>
          </a:xfrm>
          <a:custGeom>
            <a:avLst/>
            <a:gdLst/>
            <a:ahLst/>
            <a:cxnLst/>
            <a:rect r="r" b="b" t="t" l="l"/>
            <a:pathLst>
              <a:path h="3900305" w="1935970">
                <a:moveTo>
                  <a:pt x="0" y="0"/>
                </a:moveTo>
                <a:lnTo>
                  <a:pt x="1935970" y="0"/>
                </a:lnTo>
                <a:lnTo>
                  <a:pt x="1935970" y="3900306"/>
                </a:lnTo>
                <a:lnTo>
                  <a:pt x="0" y="3900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742201" y="3268909"/>
            <a:ext cx="8258550" cy="3271884"/>
          </a:xfrm>
          <a:custGeom>
            <a:avLst/>
            <a:gdLst/>
            <a:ahLst/>
            <a:cxnLst/>
            <a:rect r="r" b="b" t="t" l="l"/>
            <a:pathLst>
              <a:path h="3271884" w="8258550">
                <a:moveTo>
                  <a:pt x="0" y="0"/>
                </a:moveTo>
                <a:lnTo>
                  <a:pt x="8258549" y="0"/>
                </a:lnTo>
                <a:lnTo>
                  <a:pt x="8258549" y="3271883"/>
                </a:lnTo>
                <a:lnTo>
                  <a:pt x="0" y="3271883"/>
                </a:lnTo>
                <a:lnTo>
                  <a:pt x="0" y="0"/>
                </a:lnTo>
                <a:close/>
              </a:path>
            </a:pathLst>
          </a:custGeom>
          <a:blipFill>
            <a:blip r:embed="rId3"/>
            <a:stretch>
              <a:fillRect l="0" t="0" r="0" b="0"/>
            </a:stretch>
          </a:blipFill>
        </p:spPr>
      </p:sp>
      <p:sp>
        <p:nvSpPr>
          <p:cNvPr name="Freeform 4" id="4"/>
          <p:cNvSpPr/>
          <p:nvPr/>
        </p:nvSpPr>
        <p:spPr>
          <a:xfrm flipH="false" flipV="false" rot="0">
            <a:off x="10792567" y="5220775"/>
            <a:ext cx="6714530" cy="4364444"/>
          </a:xfrm>
          <a:custGeom>
            <a:avLst/>
            <a:gdLst/>
            <a:ahLst/>
            <a:cxnLst/>
            <a:rect r="r" b="b" t="t" l="l"/>
            <a:pathLst>
              <a:path h="4364444" w="6714530">
                <a:moveTo>
                  <a:pt x="0" y="0"/>
                </a:moveTo>
                <a:lnTo>
                  <a:pt x="6714530" y="0"/>
                </a:lnTo>
                <a:lnTo>
                  <a:pt x="6714530" y="4364444"/>
                </a:lnTo>
                <a:lnTo>
                  <a:pt x="0" y="4364444"/>
                </a:lnTo>
                <a:lnTo>
                  <a:pt x="0" y="0"/>
                </a:lnTo>
                <a:close/>
              </a:path>
            </a:pathLst>
          </a:custGeom>
          <a:blipFill>
            <a:blip r:embed="rId4"/>
            <a:stretch>
              <a:fillRect l="0" t="0" r="0" b="0"/>
            </a:stretch>
          </a:blipFill>
        </p:spPr>
      </p:sp>
      <p:sp>
        <p:nvSpPr>
          <p:cNvPr name="TextBox 5" id="5"/>
          <p:cNvSpPr txBox="true"/>
          <p:nvPr/>
        </p:nvSpPr>
        <p:spPr>
          <a:xfrm rot="0">
            <a:off x="1443127" y="1263174"/>
            <a:ext cx="15022676" cy="768744"/>
          </a:xfrm>
          <a:prstGeom prst="rect">
            <a:avLst/>
          </a:prstGeom>
        </p:spPr>
        <p:txBody>
          <a:bodyPr anchor="t" rtlCol="false" tIns="0" lIns="0" bIns="0" rIns="0">
            <a:spAutoFit/>
          </a:bodyPr>
          <a:lstStyle/>
          <a:p>
            <a:pPr algn="ctr">
              <a:lnSpc>
                <a:spcPts val="6307"/>
              </a:lnSpc>
              <a:spcBef>
                <a:spcPct val="0"/>
              </a:spcBef>
            </a:pPr>
            <a:r>
              <a:rPr lang="en-US" sz="4505" spc="-265">
                <a:solidFill>
                  <a:srgbClr val="5B6496"/>
                </a:solidFill>
                <a:latin typeface="Lora"/>
                <a:ea typeface="Lora"/>
                <a:cs typeface="Lora"/>
                <a:sym typeface="Lora"/>
              </a:rPr>
              <a:t>2. What are the top 5 countries by GDP in the most recent year?</a:t>
            </a:r>
          </a:p>
        </p:txBody>
      </p:sp>
      <p:sp>
        <p:nvSpPr>
          <p:cNvPr name="Freeform 6" id="6"/>
          <p:cNvSpPr/>
          <p:nvPr/>
        </p:nvSpPr>
        <p:spPr>
          <a:xfrm flipH="false" flipV="false" rot="256000">
            <a:off x="9611412" y="2392794"/>
            <a:ext cx="2362311" cy="3383518"/>
          </a:xfrm>
          <a:custGeom>
            <a:avLst/>
            <a:gdLst/>
            <a:ahLst/>
            <a:cxnLst/>
            <a:rect r="r" b="b" t="t" l="l"/>
            <a:pathLst>
              <a:path h="3383518" w="2362311">
                <a:moveTo>
                  <a:pt x="0" y="0"/>
                </a:moveTo>
                <a:lnTo>
                  <a:pt x="2362310" y="0"/>
                </a:lnTo>
                <a:lnTo>
                  <a:pt x="2362310" y="3383519"/>
                </a:lnTo>
                <a:lnTo>
                  <a:pt x="0" y="33835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464272" y="2838923"/>
            <a:ext cx="8417392" cy="4155613"/>
          </a:xfrm>
          <a:custGeom>
            <a:avLst/>
            <a:gdLst/>
            <a:ahLst/>
            <a:cxnLst/>
            <a:rect r="r" b="b" t="t" l="l"/>
            <a:pathLst>
              <a:path h="4155613" w="8417392">
                <a:moveTo>
                  <a:pt x="0" y="0"/>
                </a:moveTo>
                <a:lnTo>
                  <a:pt x="8417392" y="0"/>
                </a:lnTo>
                <a:lnTo>
                  <a:pt x="8417392" y="4155613"/>
                </a:lnTo>
                <a:lnTo>
                  <a:pt x="0" y="4155613"/>
                </a:lnTo>
                <a:lnTo>
                  <a:pt x="0" y="0"/>
                </a:lnTo>
                <a:close/>
              </a:path>
            </a:pathLst>
          </a:custGeom>
          <a:blipFill>
            <a:blip r:embed="rId3"/>
            <a:stretch>
              <a:fillRect l="0" t="0" r="0" b="0"/>
            </a:stretch>
          </a:blipFill>
        </p:spPr>
      </p:sp>
      <p:sp>
        <p:nvSpPr>
          <p:cNvPr name="Freeform 4" id="4"/>
          <p:cNvSpPr/>
          <p:nvPr/>
        </p:nvSpPr>
        <p:spPr>
          <a:xfrm flipH="false" flipV="false" rot="0">
            <a:off x="10832552" y="3065693"/>
            <a:ext cx="6663315" cy="6364869"/>
          </a:xfrm>
          <a:custGeom>
            <a:avLst/>
            <a:gdLst/>
            <a:ahLst/>
            <a:cxnLst/>
            <a:rect r="r" b="b" t="t" l="l"/>
            <a:pathLst>
              <a:path h="6364869" w="6663315">
                <a:moveTo>
                  <a:pt x="0" y="0"/>
                </a:moveTo>
                <a:lnTo>
                  <a:pt x="6663316" y="0"/>
                </a:lnTo>
                <a:lnTo>
                  <a:pt x="6663316" y="6364869"/>
                </a:lnTo>
                <a:lnTo>
                  <a:pt x="0" y="6364869"/>
                </a:lnTo>
                <a:lnTo>
                  <a:pt x="0" y="0"/>
                </a:lnTo>
                <a:close/>
              </a:path>
            </a:pathLst>
          </a:custGeom>
          <a:blipFill>
            <a:blip r:embed="rId4"/>
            <a:stretch>
              <a:fillRect l="-346" t="0" r="-346" b="0"/>
            </a:stretch>
          </a:blipFill>
        </p:spPr>
      </p:sp>
      <p:sp>
        <p:nvSpPr>
          <p:cNvPr name="TextBox 5" id="5"/>
          <p:cNvSpPr txBox="true"/>
          <p:nvPr/>
        </p:nvSpPr>
        <p:spPr>
          <a:xfrm rot="0">
            <a:off x="856051" y="1333641"/>
            <a:ext cx="16575897" cy="769011"/>
          </a:xfrm>
          <a:prstGeom prst="rect">
            <a:avLst/>
          </a:prstGeom>
        </p:spPr>
        <p:txBody>
          <a:bodyPr anchor="t" rtlCol="false" tIns="0" lIns="0" bIns="0" rIns="0">
            <a:spAutoFit/>
          </a:bodyPr>
          <a:lstStyle/>
          <a:p>
            <a:pPr algn="ctr">
              <a:lnSpc>
                <a:spcPts val="6309"/>
              </a:lnSpc>
              <a:spcBef>
                <a:spcPct val="0"/>
              </a:spcBef>
            </a:pPr>
            <a:r>
              <a:rPr lang="en-US" sz="4506" spc="-265">
                <a:solidFill>
                  <a:srgbClr val="5B6496"/>
                </a:solidFill>
                <a:latin typeface="Lora"/>
                <a:ea typeface="Lora"/>
                <a:cs typeface="Lora"/>
                <a:sym typeface="Lora"/>
              </a:rPr>
              <a:t>3. Compare energy production and consumption by country and year?</a:t>
            </a:r>
          </a:p>
        </p:txBody>
      </p:sp>
      <p:sp>
        <p:nvSpPr>
          <p:cNvPr name="Freeform 6" id="6"/>
          <p:cNvSpPr/>
          <p:nvPr/>
        </p:nvSpPr>
        <p:spPr>
          <a:xfrm flipH="false" flipV="false" rot="213029">
            <a:off x="4774082" y="6832716"/>
            <a:ext cx="5394279" cy="3432723"/>
          </a:xfrm>
          <a:custGeom>
            <a:avLst/>
            <a:gdLst/>
            <a:ahLst/>
            <a:cxnLst/>
            <a:rect r="r" b="b" t="t" l="l"/>
            <a:pathLst>
              <a:path h="3432723" w="5394279">
                <a:moveTo>
                  <a:pt x="0" y="0"/>
                </a:moveTo>
                <a:lnTo>
                  <a:pt x="5394279" y="0"/>
                </a:lnTo>
                <a:lnTo>
                  <a:pt x="5394279" y="3432723"/>
                </a:lnTo>
                <a:lnTo>
                  <a:pt x="0" y="3432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628654" y="2897117"/>
            <a:ext cx="10186349" cy="3049681"/>
          </a:xfrm>
          <a:custGeom>
            <a:avLst/>
            <a:gdLst/>
            <a:ahLst/>
            <a:cxnLst/>
            <a:rect r="r" b="b" t="t" l="l"/>
            <a:pathLst>
              <a:path h="3049681" w="10186349">
                <a:moveTo>
                  <a:pt x="0" y="0"/>
                </a:moveTo>
                <a:lnTo>
                  <a:pt x="10186350" y="0"/>
                </a:lnTo>
                <a:lnTo>
                  <a:pt x="10186350" y="3049681"/>
                </a:lnTo>
                <a:lnTo>
                  <a:pt x="0" y="3049681"/>
                </a:lnTo>
                <a:lnTo>
                  <a:pt x="0" y="0"/>
                </a:lnTo>
                <a:close/>
              </a:path>
            </a:pathLst>
          </a:custGeom>
          <a:blipFill>
            <a:blip r:embed="rId3"/>
            <a:stretch>
              <a:fillRect l="0" t="0" r="0" b="0"/>
            </a:stretch>
          </a:blipFill>
        </p:spPr>
      </p:sp>
      <p:sp>
        <p:nvSpPr>
          <p:cNvPr name="Freeform 4" id="4"/>
          <p:cNvSpPr/>
          <p:nvPr/>
        </p:nvSpPr>
        <p:spPr>
          <a:xfrm flipH="false" flipV="false" rot="0">
            <a:off x="7551393" y="6642123"/>
            <a:ext cx="10153249" cy="3258289"/>
          </a:xfrm>
          <a:custGeom>
            <a:avLst/>
            <a:gdLst/>
            <a:ahLst/>
            <a:cxnLst/>
            <a:rect r="r" b="b" t="t" l="l"/>
            <a:pathLst>
              <a:path h="3258289" w="10153249">
                <a:moveTo>
                  <a:pt x="0" y="0"/>
                </a:moveTo>
                <a:lnTo>
                  <a:pt x="10153249" y="0"/>
                </a:lnTo>
                <a:lnTo>
                  <a:pt x="10153249" y="3258289"/>
                </a:lnTo>
                <a:lnTo>
                  <a:pt x="0" y="3258289"/>
                </a:lnTo>
                <a:lnTo>
                  <a:pt x="0" y="0"/>
                </a:lnTo>
                <a:close/>
              </a:path>
            </a:pathLst>
          </a:custGeom>
          <a:blipFill>
            <a:blip r:embed="rId4"/>
            <a:stretch>
              <a:fillRect l="0" t="0" r="0" b="0"/>
            </a:stretch>
          </a:blipFill>
        </p:spPr>
      </p:sp>
      <p:sp>
        <p:nvSpPr>
          <p:cNvPr name="TextBox 5" id="5"/>
          <p:cNvSpPr txBox="true"/>
          <p:nvPr/>
        </p:nvSpPr>
        <p:spPr>
          <a:xfrm rot="0">
            <a:off x="628654" y="1293269"/>
            <a:ext cx="17228354" cy="771344"/>
          </a:xfrm>
          <a:prstGeom prst="rect">
            <a:avLst/>
          </a:prstGeom>
        </p:spPr>
        <p:txBody>
          <a:bodyPr anchor="t" rtlCol="false" tIns="0" lIns="0" bIns="0" rIns="0">
            <a:spAutoFit/>
          </a:bodyPr>
          <a:lstStyle/>
          <a:p>
            <a:pPr algn="ctr">
              <a:lnSpc>
                <a:spcPts val="6331"/>
              </a:lnSpc>
              <a:spcBef>
                <a:spcPct val="0"/>
              </a:spcBef>
            </a:pPr>
            <a:r>
              <a:rPr lang="en-US" sz="4522" spc="-266">
                <a:solidFill>
                  <a:srgbClr val="5B6496"/>
                </a:solidFill>
                <a:latin typeface="Lora"/>
                <a:ea typeface="Lora"/>
                <a:cs typeface="Lora"/>
                <a:sym typeface="Lora"/>
              </a:rPr>
              <a:t>4. Which energy types contribute most to emissions across all countries?</a:t>
            </a:r>
          </a:p>
        </p:txBody>
      </p:sp>
      <p:sp>
        <p:nvSpPr>
          <p:cNvPr name="Freeform 6" id="6"/>
          <p:cNvSpPr/>
          <p:nvPr/>
        </p:nvSpPr>
        <p:spPr>
          <a:xfrm flipH="false" flipV="false" rot="0">
            <a:off x="13982717" y="2368707"/>
            <a:ext cx="4305283" cy="5170100"/>
          </a:xfrm>
          <a:custGeom>
            <a:avLst/>
            <a:gdLst/>
            <a:ahLst/>
            <a:cxnLst/>
            <a:rect r="r" b="b" t="t" l="l"/>
            <a:pathLst>
              <a:path h="5170100" w="4305283">
                <a:moveTo>
                  <a:pt x="0" y="0"/>
                </a:moveTo>
                <a:lnTo>
                  <a:pt x="4305283" y="0"/>
                </a:lnTo>
                <a:lnTo>
                  <a:pt x="4305283" y="5170100"/>
                </a:lnTo>
                <a:lnTo>
                  <a:pt x="0" y="5170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502097" y="3327493"/>
            <a:ext cx="9953848" cy="3013550"/>
          </a:xfrm>
          <a:custGeom>
            <a:avLst/>
            <a:gdLst/>
            <a:ahLst/>
            <a:cxnLst/>
            <a:rect r="r" b="b" t="t" l="l"/>
            <a:pathLst>
              <a:path h="3013550" w="9953848">
                <a:moveTo>
                  <a:pt x="0" y="0"/>
                </a:moveTo>
                <a:lnTo>
                  <a:pt x="9953848" y="0"/>
                </a:lnTo>
                <a:lnTo>
                  <a:pt x="9953848" y="3013550"/>
                </a:lnTo>
                <a:lnTo>
                  <a:pt x="0" y="3013550"/>
                </a:lnTo>
                <a:lnTo>
                  <a:pt x="0" y="0"/>
                </a:lnTo>
                <a:close/>
              </a:path>
            </a:pathLst>
          </a:custGeom>
          <a:blipFill>
            <a:blip r:embed="rId3"/>
            <a:stretch>
              <a:fillRect l="0" t="0" r="0" b="0"/>
            </a:stretch>
          </a:blipFill>
        </p:spPr>
      </p:sp>
      <p:sp>
        <p:nvSpPr>
          <p:cNvPr name="Freeform 4" id="4"/>
          <p:cNvSpPr/>
          <p:nvPr/>
        </p:nvSpPr>
        <p:spPr>
          <a:xfrm flipH="false" flipV="false" rot="0">
            <a:off x="11115640" y="5822170"/>
            <a:ext cx="6807290" cy="4240134"/>
          </a:xfrm>
          <a:custGeom>
            <a:avLst/>
            <a:gdLst/>
            <a:ahLst/>
            <a:cxnLst/>
            <a:rect r="r" b="b" t="t" l="l"/>
            <a:pathLst>
              <a:path h="4240134" w="6807290">
                <a:moveTo>
                  <a:pt x="0" y="0"/>
                </a:moveTo>
                <a:lnTo>
                  <a:pt x="6807290" y="0"/>
                </a:lnTo>
                <a:lnTo>
                  <a:pt x="6807290" y="4240134"/>
                </a:lnTo>
                <a:lnTo>
                  <a:pt x="0" y="4240134"/>
                </a:lnTo>
                <a:lnTo>
                  <a:pt x="0" y="0"/>
                </a:lnTo>
                <a:close/>
              </a:path>
            </a:pathLst>
          </a:custGeom>
          <a:blipFill>
            <a:blip r:embed="rId4"/>
            <a:stretch>
              <a:fillRect l="0" t="0" r="0" b="0"/>
            </a:stretch>
          </a:blipFill>
        </p:spPr>
      </p:sp>
      <p:sp>
        <p:nvSpPr>
          <p:cNvPr name="TextBox 5" id="5"/>
          <p:cNvSpPr txBox="true"/>
          <p:nvPr/>
        </p:nvSpPr>
        <p:spPr>
          <a:xfrm rot="0">
            <a:off x="5479021" y="389183"/>
            <a:ext cx="8284512" cy="1031589"/>
          </a:xfrm>
          <a:prstGeom prst="rect">
            <a:avLst/>
          </a:prstGeom>
        </p:spPr>
        <p:txBody>
          <a:bodyPr anchor="t" rtlCol="false" tIns="0" lIns="0" bIns="0" rIns="0">
            <a:spAutoFit/>
          </a:bodyPr>
          <a:lstStyle/>
          <a:p>
            <a:pPr algn="ctr">
              <a:lnSpc>
                <a:spcPts val="8470"/>
              </a:lnSpc>
              <a:spcBef>
                <a:spcPct val="0"/>
              </a:spcBef>
            </a:pPr>
            <a:r>
              <a:rPr lang="en-US" sz="6050" spc="-356">
                <a:solidFill>
                  <a:srgbClr val="5B6496"/>
                </a:solidFill>
                <a:latin typeface="Lora"/>
                <a:ea typeface="Lora"/>
                <a:cs typeface="Lora"/>
                <a:sym typeface="Lora"/>
              </a:rPr>
              <a:t>Trend Analysis Over Time</a:t>
            </a:r>
          </a:p>
        </p:txBody>
      </p:sp>
      <p:sp>
        <p:nvSpPr>
          <p:cNvPr name="TextBox 6" id="6"/>
          <p:cNvSpPr txBox="true"/>
          <p:nvPr/>
        </p:nvSpPr>
        <p:spPr>
          <a:xfrm rot="0">
            <a:off x="2916193" y="1772056"/>
            <a:ext cx="13084102" cy="770502"/>
          </a:xfrm>
          <a:prstGeom prst="rect">
            <a:avLst/>
          </a:prstGeom>
        </p:spPr>
        <p:txBody>
          <a:bodyPr anchor="t" rtlCol="false" tIns="0" lIns="0" bIns="0" rIns="0">
            <a:spAutoFit/>
          </a:bodyPr>
          <a:lstStyle/>
          <a:p>
            <a:pPr algn="ctr">
              <a:lnSpc>
                <a:spcPts val="6323"/>
              </a:lnSpc>
              <a:spcBef>
                <a:spcPct val="0"/>
              </a:spcBef>
            </a:pPr>
            <a:r>
              <a:rPr lang="en-US" sz="4516" spc="-266">
                <a:solidFill>
                  <a:srgbClr val="5B6496"/>
                </a:solidFill>
                <a:latin typeface="Lora"/>
                <a:ea typeface="Lora"/>
                <a:cs typeface="Lora"/>
                <a:sym typeface="Lora"/>
              </a:rPr>
              <a:t>5. How have global emissions changed year over year?</a:t>
            </a:r>
          </a:p>
        </p:txBody>
      </p:sp>
      <p:sp>
        <p:nvSpPr>
          <p:cNvPr name="Freeform 7" id="7"/>
          <p:cNvSpPr/>
          <p:nvPr/>
        </p:nvSpPr>
        <p:spPr>
          <a:xfrm flipH="false" flipV="false" rot="1341728">
            <a:off x="5880463" y="5922855"/>
            <a:ext cx="2077047" cy="4124100"/>
          </a:xfrm>
          <a:custGeom>
            <a:avLst/>
            <a:gdLst/>
            <a:ahLst/>
            <a:cxnLst/>
            <a:rect r="r" b="b" t="t" l="l"/>
            <a:pathLst>
              <a:path h="4124100" w="2077047">
                <a:moveTo>
                  <a:pt x="0" y="0"/>
                </a:moveTo>
                <a:lnTo>
                  <a:pt x="2077047" y="0"/>
                </a:lnTo>
                <a:lnTo>
                  <a:pt x="2077047" y="4124100"/>
                </a:lnTo>
                <a:lnTo>
                  <a:pt x="0" y="4124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533699" y="3052259"/>
            <a:ext cx="9551641" cy="3110477"/>
          </a:xfrm>
          <a:custGeom>
            <a:avLst/>
            <a:gdLst/>
            <a:ahLst/>
            <a:cxnLst/>
            <a:rect r="r" b="b" t="t" l="l"/>
            <a:pathLst>
              <a:path h="3110477" w="9551641">
                <a:moveTo>
                  <a:pt x="0" y="0"/>
                </a:moveTo>
                <a:lnTo>
                  <a:pt x="9551641" y="0"/>
                </a:lnTo>
                <a:lnTo>
                  <a:pt x="9551641" y="3110477"/>
                </a:lnTo>
                <a:lnTo>
                  <a:pt x="0" y="3110477"/>
                </a:lnTo>
                <a:lnTo>
                  <a:pt x="0" y="0"/>
                </a:lnTo>
                <a:close/>
              </a:path>
            </a:pathLst>
          </a:custGeom>
          <a:blipFill>
            <a:blip r:embed="rId3"/>
            <a:stretch>
              <a:fillRect l="0" t="0" r="0" b="0"/>
            </a:stretch>
          </a:blipFill>
        </p:spPr>
      </p:sp>
      <p:sp>
        <p:nvSpPr>
          <p:cNvPr name="Freeform 4" id="4"/>
          <p:cNvSpPr/>
          <p:nvPr/>
        </p:nvSpPr>
        <p:spPr>
          <a:xfrm flipH="false" flipV="false" rot="0">
            <a:off x="13698336" y="2700149"/>
            <a:ext cx="3560964" cy="7366568"/>
          </a:xfrm>
          <a:custGeom>
            <a:avLst/>
            <a:gdLst/>
            <a:ahLst/>
            <a:cxnLst/>
            <a:rect r="r" b="b" t="t" l="l"/>
            <a:pathLst>
              <a:path h="7366568" w="3560964">
                <a:moveTo>
                  <a:pt x="0" y="0"/>
                </a:moveTo>
                <a:lnTo>
                  <a:pt x="3560964" y="0"/>
                </a:lnTo>
                <a:lnTo>
                  <a:pt x="3560964" y="7366567"/>
                </a:lnTo>
                <a:lnTo>
                  <a:pt x="0" y="7366567"/>
                </a:lnTo>
                <a:lnTo>
                  <a:pt x="0" y="0"/>
                </a:lnTo>
                <a:close/>
              </a:path>
            </a:pathLst>
          </a:custGeom>
          <a:blipFill>
            <a:blip r:embed="rId4"/>
            <a:stretch>
              <a:fillRect l="0" t="0" r="-1202" b="0"/>
            </a:stretch>
          </a:blipFill>
        </p:spPr>
      </p:sp>
      <p:sp>
        <p:nvSpPr>
          <p:cNvPr name="TextBox 5" id="5"/>
          <p:cNvSpPr txBox="true"/>
          <p:nvPr/>
        </p:nvSpPr>
        <p:spPr>
          <a:xfrm rot="0">
            <a:off x="1028700" y="1448358"/>
            <a:ext cx="15683821" cy="771867"/>
          </a:xfrm>
          <a:prstGeom prst="rect">
            <a:avLst/>
          </a:prstGeom>
        </p:spPr>
        <p:txBody>
          <a:bodyPr anchor="t" rtlCol="false" tIns="0" lIns="0" bIns="0" rIns="0">
            <a:spAutoFit/>
          </a:bodyPr>
          <a:lstStyle/>
          <a:p>
            <a:pPr algn="ctr">
              <a:lnSpc>
                <a:spcPts val="6336"/>
              </a:lnSpc>
              <a:spcBef>
                <a:spcPct val="0"/>
              </a:spcBef>
            </a:pPr>
            <a:r>
              <a:rPr lang="en-US" sz="4525" spc="-267">
                <a:solidFill>
                  <a:srgbClr val="5B6496"/>
                </a:solidFill>
                <a:latin typeface="Lora"/>
                <a:ea typeface="Lora"/>
                <a:cs typeface="Lora"/>
                <a:sym typeface="Lora"/>
              </a:rPr>
              <a:t>6. What is the trend in GDP for each country over the given years?</a:t>
            </a:r>
          </a:p>
        </p:txBody>
      </p:sp>
      <p:sp>
        <p:nvSpPr>
          <p:cNvPr name="Freeform 6" id="6"/>
          <p:cNvSpPr/>
          <p:nvPr/>
        </p:nvSpPr>
        <p:spPr>
          <a:xfrm flipH="false" flipV="false" rot="0">
            <a:off x="6948867" y="5904283"/>
            <a:ext cx="5645185" cy="4382717"/>
          </a:xfrm>
          <a:custGeom>
            <a:avLst/>
            <a:gdLst/>
            <a:ahLst/>
            <a:cxnLst/>
            <a:rect r="r" b="b" t="t" l="l"/>
            <a:pathLst>
              <a:path h="4382717" w="5645185">
                <a:moveTo>
                  <a:pt x="0" y="0"/>
                </a:moveTo>
                <a:lnTo>
                  <a:pt x="5645186" y="0"/>
                </a:lnTo>
                <a:lnTo>
                  <a:pt x="5645186" y="4382717"/>
                </a:lnTo>
                <a:lnTo>
                  <a:pt x="0" y="43827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539749" y="2718009"/>
            <a:ext cx="7649672" cy="5180829"/>
          </a:xfrm>
          <a:custGeom>
            <a:avLst/>
            <a:gdLst/>
            <a:ahLst/>
            <a:cxnLst/>
            <a:rect r="r" b="b" t="t" l="l"/>
            <a:pathLst>
              <a:path h="5180829" w="7649672">
                <a:moveTo>
                  <a:pt x="0" y="0"/>
                </a:moveTo>
                <a:lnTo>
                  <a:pt x="7649672" y="0"/>
                </a:lnTo>
                <a:lnTo>
                  <a:pt x="7649672" y="5180829"/>
                </a:lnTo>
                <a:lnTo>
                  <a:pt x="0" y="5180829"/>
                </a:lnTo>
                <a:lnTo>
                  <a:pt x="0" y="0"/>
                </a:lnTo>
                <a:close/>
              </a:path>
            </a:pathLst>
          </a:custGeom>
          <a:blipFill>
            <a:blip r:embed="rId3"/>
            <a:stretch>
              <a:fillRect l="0" t="0" r="0" b="0"/>
            </a:stretch>
          </a:blipFill>
        </p:spPr>
      </p:sp>
      <p:sp>
        <p:nvSpPr>
          <p:cNvPr name="Freeform 4" id="4"/>
          <p:cNvSpPr/>
          <p:nvPr/>
        </p:nvSpPr>
        <p:spPr>
          <a:xfrm flipH="false" flipV="false" rot="0">
            <a:off x="11614993" y="2354265"/>
            <a:ext cx="5879147" cy="7412258"/>
          </a:xfrm>
          <a:custGeom>
            <a:avLst/>
            <a:gdLst/>
            <a:ahLst/>
            <a:cxnLst/>
            <a:rect r="r" b="b" t="t" l="l"/>
            <a:pathLst>
              <a:path h="7412258" w="5879147">
                <a:moveTo>
                  <a:pt x="0" y="0"/>
                </a:moveTo>
                <a:lnTo>
                  <a:pt x="5879147" y="0"/>
                </a:lnTo>
                <a:lnTo>
                  <a:pt x="5879147" y="7412258"/>
                </a:lnTo>
                <a:lnTo>
                  <a:pt x="0" y="7412258"/>
                </a:lnTo>
                <a:lnTo>
                  <a:pt x="0" y="0"/>
                </a:lnTo>
                <a:close/>
              </a:path>
            </a:pathLst>
          </a:custGeom>
          <a:blipFill>
            <a:blip r:embed="rId4"/>
            <a:stretch>
              <a:fillRect l="0" t="0" r="0" b="0"/>
            </a:stretch>
          </a:blipFill>
        </p:spPr>
      </p:sp>
      <p:sp>
        <p:nvSpPr>
          <p:cNvPr name="Freeform 5" id="5"/>
          <p:cNvSpPr/>
          <p:nvPr/>
        </p:nvSpPr>
        <p:spPr>
          <a:xfrm flipH="false" flipV="false" rot="0">
            <a:off x="7349480" y="5880784"/>
            <a:ext cx="3813864" cy="3885738"/>
          </a:xfrm>
          <a:custGeom>
            <a:avLst/>
            <a:gdLst/>
            <a:ahLst/>
            <a:cxnLst/>
            <a:rect r="r" b="b" t="t" l="l"/>
            <a:pathLst>
              <a:path h="3885738" w="3813864">
                <a:moveTo>
                  <a:pt x="0" y="0"/>
                </a:moveTo>
                <a:lnTo>
                  <a:pt x="3813864" y="0"/>
                </a:lnTo>
                <a:lnTo>
                  <a:pt x="3813864" y="3885739"/>
                </a:lnTo>
                <a:lnTo>
                  <a:pt x="0" y="38857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74589" y="1275395"/>
            <a:ext cx="16719551" cy="771911"/>
          </a:xfrm>
          <a:prstGeom prst="rect">
            <a:avLst/>
          </a:prstGeom>
        </p:spPr>
        <p:txBody>
          <a:bodyPr anchor="t" rtlCol="false" tIns="0" lIns="0" bIns="0" rIns="0">
            <a:spAutoFit/>
          </a:bodyPr>
          <a:lstStyle/>
          <a:p>
            <a:pPr algn="ctr">
              <a:lnSpc>
                <a:spcPts val="6336"/>
              </a:lnSpc>
              <a:spcBef>
                <a:spcPct val="0"/>
              </a:spcBef>
            </a:pPr>
            <a:r>
              <a:rPr lang="en-US" sz="4526" spc="-267">
                <a:solidFill>
                  <a:srgbClr val="5B6496"/>
                </a:solidFill>
                <a:latin typeface="Lora"/>
                <a:ea typeface="Lora"/>
                <a:cs typeface="Lora"/>
                <a:sym typeface="Lora"/>
              </a:rPr>
              <a:t>7. How has population growth affected total emissions in each country?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604770" y="2967641"/>
            <a:ext cx="10754366" cy="2949865"/>
          </a:xfrm>
          <a:custGeom>
            <a:avLst/>
            <a:gdLst/>
            <a:ahLst/>
            <a:cxnLst/>
            <a:rect r="r" b="b" t="t" l="l"/>
            <a:pathLst>
              <a:path h="2949865" w="10754366">
                <a:moveTo>
                  <a:pt x="0" y="0"/>
                </a:moveTo>
                <a:lnTo>
                  <a:pt x="10754367" y="0"/>
                </a:lnTo>
                <a:lnTo>
                  <a:pt x="10754367" y="2949865"/>
                </a:lnTo>
                <a:lnTo>
                  <a:pt x="0" y="2949865"/>
                </a:lnTo>
                <a:lnTo>
                  <a:pt x="0" y="0"/>
                </a:lnTo>
                <a:close/>
              </a:path>
            </a:pathLst>
          </a:custGeom>
          <a:blipFill>
            <a:blip r:embed="rId3"/>
            <a:stretch>
              <a:fillRect l="0" t="0" r="0" b="0"/>
            </a:stretch>
          </a:blipFill>
        </p:spPr>
      </p:sp>
      <p:sp>
        <p:nvSpPr>
          <p:cNvPr name="Freeform 4" id="4"/>
          <p:cNvSpPr/>
          <p:nvPr/>
        </p:nvSpPr>
        <p:spPr>
          <a:xfrm flipH="false" flipV="false" rot="0">
            <a:off x="12577000" y="2269621"/>
            <a:ext cx="5106229" cy="7604014"/>
          </a:xfrm>
          <a:custGeom>
            <a:avLst/>
            <a:gdLst/>
            <a:ahLst/>
            <a:cxnLst/>
            <a:rect r="r" b="b" t="t" l="l"/>
            <a:pathLst>
              <a:path h="7604014" w="5106229">
                <a:moveTo>
                  <a:pt x="0" y="0"/>
                </a:moveTo>
                <a:lnTo>
                  <a:pt x="5106230" y="0"/>
                </a:lnTo>
                <a:lnTo>
                  <a:pt x="5106230" y="7604014"/>
                </a:lnTo>
                <a:lnTo>
                  <a:pt x="0" y="7604014"/>
                </a:lnTo>
                <a:lnTo>
                  <a:pt x="0" y="0"/>
                </a:lnTo>
                <a:close/>
              </a:path>
            </a:pathLst>
          </a:custGeom>
          <a:blipFill>
            <a:blip r:embed="rId4"/>
            <a:stretch>
              <a:fillRect l="0" t="0" r="0" b="0"/>
            </a:stretch>
          </a:blipFill>
        </p:spPr>
      </p:sp>
      <p:sp>
        <p:nvSpPr>
          <p:cNvPr name="Freeform 5" id="5"/>
          <p:cNvSpPr/>
          <p:nvPr/>
        </p:nvSpPr>
        <p:spPr>
          <a:xfrm flipH="false" flipV="false" rot="0">
            <a:off x="0" y="5917506"/>
            <a:ext cx="6652603" cy="4706717"/>
          </a:xfrm>
          <a:custGeom>
            <a:avLst/>
            <a:gdLst/>
            <a:ahLst/>
            <a:cxnLst/>
            <a:rect r="r" b="b" t="t" l="l"/>
            <a:pathLst>
              <a:path h="4706717" w="6652603">
                <a:moveTo>
                  <a:pt x="0" y="0"/>
                </a:moveTo>
                <a:lnTo>
                  <a:pt x="6652603" y="0"/>
                </a:lnTo>
                <a:lnTo>
                  <a:pt x="6652603" y="4706717"/>
                </a:lnTo>
                <a:lnTo>
                  <a:pt x="0" y="4706717"/>
                </a:lnTo>
                <a:lnTo>
                  <a:pt x="0" y="0"/>
                </a:lnTo>
                <a:close/>
              </a:path>
            </a:pathLst>
          </a:custGeom>
          <a:blipFill>
            <a:blip r:embed="rId5"/>
            <a:stretch>
              <a:fillRect l="0" t="0" r="0" b="0"/>
            </a:stretch>
          </a:blipFill>
        </p:spPr>
      </p:sp>
      <p:sp>
        <p:nvSpPr>
          <p:cNvPr name="TextBox 6" id="6"/>
          <p:cNvSpPr txBox="true"/>
          <p:nvPr/>
        </p:nvSpPr>
        <p:spPr>
          <a:xfrm rot="0">
            <a:off x="604770" y="1272209"/>
            <a:ext cx="15346796" cy="1391658"/>
          </a:xfrm>
          <a:prstGeom prst="rect">
            <a:avLst/>
          </a:prstGeom>
        </p:spPr>
        <p:txBody>
          <a:bodyPr anchor="t" rtlCol="false" tIns="0" lIns="0" bIns="0" rIns="0">
            <a:spAutoFit/>
          </a:bodyPr>
          <a:lstStyle/>
          <a:p>
            <a:pPr algn="ctr">
              <a:lnSpc>
                <a:spcPts val="5563"/>
              </a:lnSpc>
              <a:spcBef>
                <a:spcPct val="0"/>
              </a:spcBef>
            </a:pPr>
            <a:r>
              <a:rPr lang="en-US" sz="3974" spc="-234">
                <a:solidFill>
                  <a:srgbClr val="5B6496"/>
                </a:solidFill>
                <a:latin typeface="Lora"/>
                <a:ea typeface="Lora"/>
                <a:cs typeface="Lora"/>
                <a:sym typeface="Lora"/>
              </a:rPr>
              <a:t>8. Has energy consumption increased or decreased over the years for major economies?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623223" y="2680930"/>
            <a:ext cx="10660888" cy="4640622"/>
          </a:xfrm>
          <a:custGeom>
            <a:avLst/>
            <a:gdLst/>
            <a:ahLst/>
            <a:cxnLst/>
            <a:rect r="r" b="b" t="t" l="l"/>
            <a:pathLst>
              <a:path h="4640622" w="10660888">
                <a:moveTo>
                  <a:pt x="0" y="0"/>
                </a:moveTo>
                <a:lnTo>
                  <a:pt x="10660888" y="0"/>
                </a:lnTo>
                <a:lnTo>
                  <a:pt x="10660888" y="4640621"/>
                </a:lnTo>
                <a:lnTo>
                  <a:pt x="0" y="4640621"/>
                </a:lnTo>
                <a:lnTo>
                  <a:pt x="0" y="0"/>
                </a:lnTo>
                <a:close/>
              </a:path>
            </a:pathLst>
          </a:custGeom>
          <a:blipFill>
            <a:blip r:embed="rId3"/>
            <a:stretch>
              <a:fillRect l="0" t="0" r="0" b="0"/>
            </a:stretch>
          </a:blipFill>
        </p:spPr>
      </p:sp>
      <p:sp>
        <p:nvSpPr>
          <p:cNvPr name="Freeform 4" id="4"/>
          <p:cNvSpPr/>
          <p:nvPr/>
        </p:nvSpPr>
        <p:spPr>
          <a:xfrm flipH="false" flipV="false" rot="0">
            <a:off x="12361407" y="2502634"/>
            <a:ext cx="5329761" cy="7317129"/>
          </a:xfrm>
          <a:custGeom>
            <a:avLst/>
            <a:gdLst/>
            <a:ahLst/>
            <a:cxnLst/>
            <a:rect r="r" b="b" t="t" l="l"/>
            <a:pathLst>
              <a:path h="7317129" w="5329761">
                <a:moveTo>
                  <a:pt x="0" y="0"/>
                </a:moveTo>
                <a:lnTo>
                  <a:pt x="5329760" y="0"/>
                </a:lnTo>
                <a:lnTo>
                  <a:pt x="5329760" y="7317129"/>
                </a:lnTo>
                <a:lnTo>
                  <a:pt x="0" y="7317129"/>
                </a:lnTo>
                <a:lnTo>
                  <a:pt x="0" y="0"/>
                </a:lnTo>
                <a:close/>
              </a:path>
            </a:pathLst>
          </a:custGeom>
          <a:blipFill>
            <a:blip r:embed="rId4"/>
            <a:stretch>
              <a:fillRect l="0" t="0" r="0" b="0"/>
            </a:stretch>
          </a:blipFill>
        </p:spPr>
      </p:sp>
      <p:sp>
        <p:nvSpPr>
          <p:cNvPr name="Freeform 5" id="5"/>
          <p:cNvSpPr/>
          <p:nvPr/>
        </p:nvSpPr>
        <p:spPr>
          <a:xfrm flipH="false" flipV="false" rot="0">
            <a:off x="7172885" y="5370875"/>
            <a:ext cx="5188522" cy="4916125"/>
          </a:xfrm>
          <a:custGeom>
            <a:avLst/>
            <a:gdLst/>
            <a:ahLst/>
            <a:cxnLst/>
            <a:rect r="r" b="b" t="t" l="l"/>
            <a:pathLst>
              <a:path h="4916125" w="5188522">
                <a:moveTo>
                  <a:pt x="0" y="0"/>
                </a:moveTo>
                <a:lnTo>
                  <a:pt x="5188522" y="0"/>
                </a:lnTo>
                <a:lnTo>
                  <a:pt x="5188522" y="4916125"/>
                </a:lnTo>
                <a:lnTo>
                  <a:pt x="0" y="4916125"/>
                </a:lnTo>
                <a:lnTo>
                  <a:pt x="0" y="0"/>
                </a:lnTo>
                <a:close/>
              </a:path>
            </a:pathLst>
          </a:custGeom>
          <a:blipFill>
            <a:blip r:embed="rId5"/>
            <a:stretch>
              <a:fillRect l="0" t="0" r="0" b="0"/>
            </a:stretch>
          </a:blipFill>
        </p:spPr>
      </p:sp>
      <p:sp>
        <p:nvSpPr>
          <p:cNvPr name="TextBox 6" id="6"/>
          <p:cNvSpPr txBox="true"/>
          <p:nvPr/>
        </p:nvSpPr>
        <p:spPr>
          <a:xfrm rot="0">
            <a:off x="623223" y="1369204"/>
            <a:ext cx="17273163" cy="732661"/>
          </a:xfrm>
          <a:prstGeom prst="rect">
            <a:avLst/>
          </a:prstGeom>
        </p:spPr>
        <p:txBody>
          <a:bodyPr anchor="t" rtlCol="false" tIns="0" lIns="0" bIns="0" rIns="0">
            <a:spAutoFit/>
          </a:bodyPr>
          <a:lstStyle/>
          <a:p>
            <a:pPr algn="ctr">
              <a:lnSpc>
                <a:spcPts val="5974"/>
              </a:lnSpc>
              <a:spcBef>
                <a:spcPct val="0"/>
              </a:spcBef>
            </a:pPr>
            <a:r>
              <a:rPr lang="en-US" sz="4267" spc="-251">
                <a:solidFill>
                  <a:srgbClr val="5B6496"/>
                </a:solidFill>
                <a:latin typeface="Lora"/>
                <a:ea typeface="Lora"/>
                <a:cs typeface="Lora"/>
                <a:sym typeface="Lora"/>
              </a:rPr>
              <a:t>9. What is the average yearly change in emissions per capita for each country?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149542">
            <a:off x="10390374" y="1615966"/>
            <a:ext cx="7229287" cy="6020025"/>
          </a:xfrm>
          <a:custGeom>
            <a:avLst/>
            <a:gdLst/>
            <a:ahLst/>
            <a:cxnLst/>
            <a:rect r="r" b="b" t="t" l="l"/>
            <a:pathLst>
              <a:path h="6020025" w="7229287">
                <a:moveTo>
                  <a:pt x="0" y="0"/>
                </a:moveTo>
                <a:lnTo>
                  <a:pt x="7229287" y="0"/>
                </a:lnTo>
                <a:lnTo>
                  <a:pt x="7229287" y="6020025"/>
                </a:lnTo>
                <a:lnTo>
                  <a:pt x="0" y="6020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31321">
            <a:off x="1353480" y="6563739"/>
            <a:ext cx="6112285" cy="2867217"/>
          </a:xfrm>
          <a:custGeom>
            <a:avLst/>
            <a:gdLst/>
            <a:ahLst/>
            <a:cxnLst/>
            <a:rect r="r" b="b" t="t" l="l"/>
            <a:pathLst>
              <a:path h="2867217" w="6112285">
                <a:moveTo>
                  <a:pt x="0" y="0"/>
                </a:moveTo>
                <a:lnTo>
                  <a:pt x="6112285" y="0"/>
                </a:lnTo>
                <a:lnTo>
                  <a:pt x="6112285" y="2867217"/>
                </a:lnTo>
                <a:lnTo>
                  <a:pt x="0" y="2867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39957">
            <a:off x="6172085" y="5860281"/>
            <a:ext cx="5943831" cy="670925"/>
          </a:xfrm>
          <a:custGeom>
            <a:avLst/>
            <a:gdLst/>
            <a:ahLst/>
            <a:cxnLst/>
            <a:rect r="r" b="b" t="t" l="l"/>
            <a:pathLst>
              <a:path h="670925" w="5943831">
                <a:moveTo>
                  <a:pt x="0" y="0"/>
                </a:moveTo>
                <a:lnTo>
                  <a:pt x="5943830" y="0"/>
                </a:lnTo>
                <a:lnTo>
                  <a:pt x="5943830" y="670925"/>
                </a:lnTo>
                <a:lnTo>
                  <a:pt x="0" y="6709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451726">
            <a:off x="681006" y="2094280"/>
            <a:ext cx="9638323" cy="2342815"/>
          </a:xfrm>
          <a:prstGeom prst="rect">
            <a:avLst/>
          </a:prstGeom>
        </p:spPr>
        <p:txBody>
          <a:bodyPr anchor="t" rtlCol="false" tIns="0" lIns="0" bIns="0" rIns="0">
            <a:spAutoFit/>
          </a:bodyPr>
          <a:lstStyle/>
          <a:p>
            <a:pPr algn="l">
              <a:lnSpc>
                <a:spcPts val="19165"/>
              </a:lnSpc>
              <a:spcBef>
                <a:spcPct val="0"/>
              </a:spcBef>
            </a:pPr>
            <a:r>
              <a:rPr lang="en-US" sz="13689" spc="-807">
                <a:solidFill>
                  <a:srgbClr val="5B6496"/>
                </a:solidFill>
                <a:latin typeface="Lora"/>
                <a:ea typeface="Lora"/>
                <a:cs typeface="Lora"/>
                <a:sym typeface="Lora"/>
              </a:rPr>
              <a:t>ENERLYTICS</a:t>
            </a:r>
          </a:p>
        </p:txBody>
      </p:sp>
      <p:sp>
        <p:nvSpPr>
          <p:cNvPr name="Freeform 6" id="6"/>
          <p:cNvSpPr/>
          <p:nvPr/>
        </p:nvSpPr>
        <p:spPr>
          <a:xfrm flipH="false" flipV="false" rot="0">
            <a:off x="11622459" y="7997348"/>
            <a:ext cx="2382558" cy="459328"/>
          </a:xfrm>
          <a:custGeom>
            <a:avLst/>
            <a:gdLst/>
            <a:ahLst/>
            <a:cxnLst/>
            <a:rect r="r" b="b" t="t" l="l"/>
            <a:pathLst>
              <a:path h="459328" w="2382558">
                <a:moveTo>
                  <a:pt x="0" y="0"/>
                </a:moveTo>
                <a:lnTo>
                  <a:pt x="2382559" y="0"/>
                </a:lnTo>
                <a:lnTo>
                  <a:pt x="2382559" y="459328"/>
                </a:lnTo>
                <a:lnTo>
                  <a:pt x="0" y="459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645764">
            <a:off x="2069997" y="1859123"/>
            <a:ext cx="397802" cy="572751"/>
          </a:xfrm>
          <a:custGeom>
            <a:avLst/>
            <a:gdLst/>
            <a:ahLst/>
            <a:cxnLst/>
            <a:rect r="r" b="b" t="t" l="l"/>
            <a:pathLst>
              <a:path h="572751" w="397802">
                <a:moveTo>
                  <a:pt x="0" y="0"/>
                </a:moveTo>
                <a:lnTo>
                  <a:pt x="397801" y="0"/>
                </a:lnTo>
                <a:lnTo>
                  <a:pt x="397801" y="572751"/>
                </a:lnTo>
                <a:lnTo>
                  <a:pt x="0" y="5727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486518">
            <a:off x="13376338" y="4960105"/>
            <a:ext cx="241251" cy="347351"/>
          </a:xfrm>
          <a:custGeom>
            <a:avLst/>
            <a:gdLst/>
            <a:ahLst/>
            <a:cxnLst/>
            <a:rect r="r" b="b" t="t" l="l"/>
            <a:pathLst>
              <a:path h="347351" w="241251">
                <a:moveTo>
                  <a:pt x="0" y="0"/>
                </a:moveTo>
                <a:lnTo>
                  <a:pt x="241250" y="0"/>
                </a:lnTo>
                <a:lnTo>
                  <a:pt x="241250" y="347350"/>
                </a:lnTo>
                <a:lnTo>
                  <a:pt x="0" y="3473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0" y="10166"/>
            <a:ext cx="4537795" cy="1018534"/>
          </a:xfrm>
          <a:custGeom>
            <a:avLst/>
            <a:gdLst/>
            <a:ahLst/>
            <a:cxnLst/>
            <a:rect r="r" b="b" t="t" l="l"/>
            <a:pathLst>
              <a:path h="1018534" w="4537795">
                <a:moveTo>
                  <a:pt x="0" y="0"/>
                </a:moveTo>
                <a:lnTo>
                  <a:pt x="4537795" y="0"/>
                </a:lnTo>
                <a:lnTo>
                  <a:pt x="4537795" y="1018534"/>
                </a:lnTo>
                <a:lnTo>
                  <a:pt x="0" y="1018534"/>
                </a:lnTo>
                <a:lnTo>
                  <a:pt x="0" y="0"/>
                </a:lnTo>
                <a:close/>
              </a:path>
            </a:pathLst>
          </a:custGeom>
          <a:blipFill>
            <a:blip r:embed="rId12"/>
            <a:stretch>
              <a:fillRect l="0" t="0" r="0" b="0"/>
            </a:stretch>
          </a:blipFill>
          <a:ln cap="sq">
            <a:noFill/>
            <a:prstDash val="solid"/>
            <a:miter/>
          </a:ln>
        </p:spPr>
      </p:sp>
      <p:sp>
        <p:nvSpPr>
          <p:cNvPr name="Freeform 10" id="10"/>
          <p:cNvSpPr/>
          <p:nvPr/>
        </p:nvSpPr>
        <p:spPr>
          <a:xfrm flipH="false" flipV="false" rot="0">
            <a:off x="15806782" y="8799833"/>
            <a:ext cx="2604911" cy="1487167"/>
          </a:xfrm>
          <a:custGeom>
            <a:avLst/>
            <a:gdLst/>
            <a:ahLst/>
            <a:cxnLst/>
            <a:rect r="r" b="b" t="t" l="l"/>
            <a:pathLst>
              <a:path h="1487167" w="2604911">
                <a:moveTo>
                  <a:pt x="0" y="0"/>
                </a:moveTo>
                <a:lnTo>
                  <a:pt x="2604911" y="0"/>
                </a:lnTo>
                <a:lnTo>
                  <a:pt x="2604911" y="1487167"/>
                </a:lnTo>
                <a:lnTo>
                  <a:pt x="0" y="1487167"/>
                </a:lnTo>
                <a:lnTo>
                  <a:pt x="0" y="0"/>
                </a:lnTo>
                <a:close/>
              </a:path>
            </a:pathLst>
          </a:custGeom>
          <a:blipFill>
            <a:blip r:embed="rId13">
              <a:alphaModFix amt="46000"/>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408676">
            <a:off x="1913382" y="4196822"/>
            <a:ext cx="9447751" cy="1509977"/>
          </a:xfrm>
          <a:prstGeom prst="rect">
            <a:avLst/>
          </a:prstGeom>
        </p:spPr>
        <p:txBody>
          <a:bodyPr anchor="t" rtlCol="false" tIns="0" lIns="0" bIns="0" rIns="0">
            <a:spAutoFit/>
          </a:bodyPr>
          <a:lstStyle/>
          <a:p>
            <a:pPr algn="l" marL="0" indent="0" lvl="0">
              <a:lnSpc>
                <a:spcPts val="12322"/>
              </a:lnSpc>
              <a:spcBef>
                <a:spcPct val="0"/>
              </a:spcBef>
            </a:pPr>
            <a:r>
              <a:rPr lang="en-US" sz="8802" spc="-519">
                <a:solidFill>
                  <a:srgbClr val="5B6496"/>
                </a:solidFill>
                <a:latin typeface="Lora"/>
                <a:ea typeface="Lora"/>
                <a:cs typeface="Lora"/>
                <a:sym typeface="Lora"/>
              </a:rPr>
              <a:t>(</a:t>
            </a:r>
            <a:r>
              <a:rPr lang="en-US" sz="8802" spc="-519" strike="noStrike" u="none">
                <a:solidFill>
                  <a:srgbClr val="5B6496"/>
                </a:solidFill>
                <a:latin typeface="Lora"/>
                <a:ea typeface="Lora"/>
                <a:cs typeface="Lora"/>
                <a:sym typeface="Lora"/>
              </a:rPr>
              <a:t>Energy</a:t>
            </a:r>
            <a:r>
              <a:rPr lang="en-US" sz="8802" spc="-519" strike="noStrike" u="none">
                <a:solidFill>
                  <a:srgbClr val="5B6496"/>
                </a:solidFill>
                <a:latin typeface="Lora"/>
                <a:ea typeface="Lora"/>
                <a:cs typeface="Lora"/>
                <a:sym typeface="Lora"/>
              </a:rPr>
              <a:t> + Analytics)</a:t>
            </a:r>
          </a:p>
        </p:txBody>
      </p:sp>
      <p:sp>
        <p:nvSpPr>
          <p:cNvPr name="TextBox 12" id="12"/>
          <p:cNvSpPr txBox="true"/>
          <p:nvPr/>
        </p:nvSpPr>
        <p:spPr>
          <a:xfrm rot="-626182">
            <a:off x="8568219" y="6493984"/>
            <a:ext cx="5367320" cy="1257300"/>
          </a:xfrm>
          <a:prstGeom prst="rect">
            <a:avLst/>
          </a:prstGeom>
        </p:spPr>
        <p:txBody>
          <a:bodyPr anchor="t" rtlCol="false" tIns="0" lIns="0" bIns="0" rIns="0">
            <a:spAutoFit/>
          </a:bodyPr>
          <a:lstStyle/>
          <a:p>
            <a:pPr algn="ctr" marL="0" indent="0" lvl="0">
              <a:lnSpc>
                <a:spcPts val="5015"/>
              </a:lnSpc>
            </a:pPr>
            <a:r>
              <a:rPr lang="en-US" sz="4179" spc="-246">
                <a:solidFill>
                  <a:srgbClr val="427F12"/>
                </a:solidFill>
                <a:latin typeface="Lora"/>
                <a:ea typeface="Lora"/>
                <a:cs typeface="Lora"/>
                <a:sym typeface="Lora"/>
              </a:rPr>
              <a:t>Why </a:t>
            </a:r>
            <a:r>
              <a:rPr lang="en-US" sz="4179" spc="-246" strike="noStrike" u="none">
                <a:solidFill>
                  <a:srgbClr val="427F12"/>
                </a:solidFill>
                <a:latin typeface="Lora"/>
                <a:ea typeface="Lora"/>
                <a:cs typeface="Lora"/>
                <a:sym typeface="Lora"/>
              </a:rPr>
              <a:t>Energy</a:t>
            </a:r>
            <a:r>
              <a:rPr lang="en-US" sz="4179" spc="-246" strike="noStrike" u="none">
                <a:solidFill>
                  <a:srgbClr val="427F12"/>
                </a:solidFill>
                <a:latin typeface="Lora"/>
                <a:ea typeface="Lora"/>
                <a:cs typeface="Lora"/>
                <a:sym typeface="Lora"/>
              </a:rPr>
              <a:t> Conservation Matters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563633" y="2843565"/>
            <a:ext cx="9925451" cy="5218927"/>
          </a:xfrm>
          <a:custGeom>
            <a:avLst/>
            <a:gdLst/>
            <a:ahLst/>
            <a:cxnLst/>
            <a:rect r="r" b="b" t="t" l="l"/>
            <a:pathLst>
              <a:path h="5218927" w="9925451">
                <a:moveTo>
                  <a:pt x="0" y="0"/>
                </a:moveTo>
                <a:lnTo>
                  <a:pt x="9925451" y="0"/>
                </a:lnTo>
                <a:lnTo>
                  <a:pt x="9925451" y="5218927"/>
                </a:lnTo>
                <a:lnTo>
                  <a:pt x="0" y="5218927"/>
                </a:lnTo>
                <a:lnTo>
                  <a:pt x="0" y="0"/>
                </a:lnTo>
                <a:close/>
              </a:path>
            </a:pathLst>
          </a:custGeom>
          <a:blipFill>
            <a:blip r:embed="rId3"/>
            <a:stretch>
              <a:fillRect l="0" t="0" r="0" b="0"/>
            </a:stretch>
          </a:blipFill>
        </p:spPr>
      </p:sp>
      <p:sp>
        <p:nvSpPr>
          <p:cNvPr name="Freeform 4" id="4"/>
          <p:cNvSpPr/>
          <p:nvPr/>
        </p:nvSpPr>
        <p:spPr>
          <a:xfrm flipH="false" flipV="false" rot="0">
            <a:off x="12825562" y="2673465"/>
            <a:ext cx="4626312" cy="7264349"/>
          </a:xfrm>
          <a:custGeom>
            <a:avLst/>
            <a:gdLst/>
            <a:ahLst/>
            <a:cxnLst/>
            <a:rect r="r" b="b" t="t" l="l"/>
            <a:pathLst>
              <a:path h="7264349" w="4626312">
                <a:moveTo>
                  <a:pt x="0" y="0"/>
                </a:moveTo>
                <a:lnTo>
                  <a:pt x="4626312" y="0"/>
                </a:lnTo>
                <a:lnTo>
                  <a:pt x="4626312" y="7264349"/>
                </a:lnTo>
                <a:lnTo>
                  <a:pt x="0" y="7264349"/>
                </a:lnTo>
                <a:lnTo>
                  <a:pt x="0" y="0"/>
                </a:lnTo>
                <a:close/>
              </a:path>
            </a:pathLst>
          </a:custGeom>
          <a:blipFill>
            <a:blip r:embed="rId4"/>
            <a:stretch>
              <a:fillRect l="0" t="0" r="0" b="0"/>
            </a:stretch>
          </a:blipFill>
        </p:spPr>
      </p:sp>
      <p:sp>
        <p:nvSpPr>
          <p:cNvPr name="Freeform 5" id="5"/>
          <p:cNvSpPr/>
          <p:nvPr/>
        </p:nvSpPr>
        <p:spPr>
          <a:xfrm flipH="false" flipV="false" rot="0">
            <a:off x="8865899" y="6743055"/>
            <a:ext cx="3959663" cy="3667638"/>
          </a:xfrm>
          <a:custGeom>
            <a:avLst/>
            <a:gdLst/>
            <a:ahLst/>
            <a:cxnLst/>
            <a:rect r="r" b="b" t="t" l="l"/>
            <a:pathLst>
              <a:path h="3667638" w="3959663">
                <a:moveTo>
                  <a:pt x="0" y="0"/>
                </a:moveTo>
                <a:lnTo>
                  <a:pt x="3959663" y="0"/>
                </a:lnTo>
                <a:lnTo>
                  <a:pt x="3959663" y="3667638"/>
                </a:lnTo>
                <a:lnTo>
                  <a:pt x="0" y="3667638"/>
                </a:lnTo>
                <a:lnTo>
                  <a:pt x="0" y="0"/>
                </a:lnTo>
                <a:close/>
              </a:path>
            </a:pathLst>
          </a:custGeom>
          <a:blipFill>
            <a:blip r:embed="rId5"/>
            <a:stretch>
              <a:fillRect l="0" t="0" r="0" b="0"/>
            </a:stretch>
          </a:blipFill>
        </p:spPr>
      </p:sp>
      <p:sp>
        <p:nvSpPr>
          <p:cNvPr name="TextBox 6" id="6"/>
          <p:cNvSpPr txBox="true"/>
          <p:nvPr/>
        </p:nvSpPr>
        <p:spPr>
          <a:xfrm rot="0">
            <a:off x="5458405" y="224784"/>
            <a:ext cx="8599727" cy="1028745"/>
          </a:xfrm>
          <a:prstGeom prst="rect">
            <a:avLst/>
          </a:prstGeom>
        </p:spPr>
        <p:txBody>
          <a:bodyPr anchor="t" rtlCol="false" tIns="0" lIns="0" bIns="0" rIns="0">
            <a:spAutoFit/>
          </a:bodyPr>
          <a:lstStyle/>
          <a:p>
            <a:pPr algn="ctr">
              <a:lnSpc>
                <a:spcPts val="8444"/>
              </a:lnSpc>
              <a:spcBef>
                <a:spcPct val="0"/>
              </a:spcBef>
            </a:pPr>
            <a:r>
              <a:rPr lang="en-US" sz="6031" spc="-355">
                <a:solidFill>
                  <a:srgbClr val="5B6496"/>
                </a:solidFill>
                <a:latin typeface="Lora"/>
                <a:ea typeface="Lora"/>
                <a:cs typeface="Lora"/>
                <a:sym typeface="Lora"/>
              </a:rPr>
              <a:t>Ratio &amp; Per Capita Analysis</a:t>
            </a:r>
          </a:p>
        </p:txBody>
      </p:sp>
      <p:sp>
        <p:nvSpPr>
          <p:cNvPr name="TextBox 7" id="7"/>
          <p:cNvSpPr txBox="true"/>
          <p:nvPr/>
        </p:nvSpPr>
        <p:spPr>
          <a:xfrm rot="0">
            <a:off x="1342209" y="1531359"/>
            <a:ext cx="15603583" cy="778551"/>
          </a:xfrm>
          <a:prstGeom prst="rect">
            <a:avLst/>
          </a:prstGeom>
        </p:spPr>
        <p:txBody>
          <a:bodyPr anchor="t" rtlCol="false" tIns="0" lIns="0" bIns="0" rIns="0">
            <a:spAutoFit/>
          </a:bodyPr>
          <a:lstStyle/>
          <a:p>
            <a:pPr algn="ctr">
              <a:lnSpc>
                <a:spcPts val="6397"/>
              </a:lnSpc>
              <a:spcBef>
                <a:spcPct val="0"/>
              </a:spcBef>
            </a:pPr>
            <a:r>
              <a:rPr lang="en-US" sz="4569" spc="-269">
                <a:solidFill>
                  <a:srgbClr val="5B6496"/>
                </a:solidFill>
                <a:latin typeface="Lora"/>
                <a:ea typeface="Lora"/>
                <a:cs typeface="Lora"/>
                <a:sym typeface="Lora"/>
              </a:rPr>
              <a:t>10. What is the emission-to-GDP ratio for each country by year?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514350" y="2516375"/>
            <a:ext cx="10005618" cy="5254250"/>
          </a:xfrm>
          <a:custGeom>
            <a:avLst/>
            <a:gdLst/>
            <a:ahLst/>
            <a:cxnLst/>
            <a:rect r="r" b="b" t="t" l="l"/>
            <a:pathLst>
              <a:path h="5254250" w="10005618">
                <a:moveTo>
                  <a:pt x="0" y="0"/>
                </a:moveTo>
                <a:lnTo>
                  <a:pt x="10005618" y="0"/>
                </a:lnTo>
                <a:lnTo>
                  <a:pt x="10005618" y="5254250"/>
                </a:lnTo>
                <a:lnTo>
                  <a:pt x="0" y="5254250"/>
                </a:lnTo>
                <a:lnTo>
                  <a:pt x="0" y="0"/>
                </a:lnTo>
                <a:close/>
              </a:path>
            </a:pathLst>
          </a:custGeom>
          <a:blipFill>
            <a:blip r:embed="rId3"/>
            <a:stretch>
              <a:fillRect l="0" t="0" r="0" b="0"/>
            </a:stretch>
          </a:blipFill>
        </p:spPr>
      </p:sp>
      <p:sp>
        <p:nvSpPr>
          <p:cNvPr name="Freeform 4" id="4"/>
          <p:cNvSpPr/>
          <p:nvPr/>
        </p:nvSpPr>
        <p:spPr>
          <a:xfrm flipH="false" flipV="false" rot="0">
            <a:off x="12153090" y="2133199"/>
            <a:ext cx="5403233" cy="7850247"/>
          </a:xfrm>
          <a:custGeom>
            <a:avLst/>
            <a:gdLst/>
            <a:ahLst/>
            <a:cxnLst/>
            <a:rect r="r" b="b" t="t" l="l"/>
            <a:pathLst>
              <a:path h="7850247" w="5403233">
                <a:moveTo>
                  <a:pt x="0" y="0"/>
                </a:moveTo>
                <a:lnTo>
                  <a:pt x="5403233" y="0"/>
                </a:lnTo>
                <a:lnTo>
                  <a:pt x="5403233" y="7850247"/>
                </a:lnTo>
                <a:lnTo>
                  <a:pt x="0" y="7850247"/>
                </a:lnTo>
                <a:lnTo>
                  <a:pt x="0" y="0"/>
                </a:lnTo>
                <a:close/>
              </a:path>
            </a:pathLst>
          </a:custGeom>
          <a:blipFill>
            <a:blip r:embed="rId4"/>
            <a:stretch>
              <a:fillRect l="0" t="0" r="0" b="0"/>
            </a:stretch>
          </a:blipFill>
        </p:spPr>
      </p:sp>
      <p:sp>
        <p:nvSpPr>
          <p:cNvPr name="Freeform 5" id="5"/>
          <p:cNvSpPr/>
          <p:nvPr/>
        </p:nvSpPr>
        <p:spPr>
          <a:xfrm flipH="false" flipV="false" rot="0">
            <a:off x="7242010" y="6858366"/>
            <a:ext cx="5158466" cy="3723474"/>
          </a:xfrm>
          <a:custGeom>
            <a:avLst/>
            <a:gdLst/>
            <a:ahLst/>
            <a:cxnLst/>
            <a:rect r="r" b="b" t="t" l="l"/>
            <a:pathLst>
              <a:path h="3723474" w="5158466">
                <a:moveTo>
                  <a:pt x="0" y="0"/>
                </a:moveTo>
                <a:lnTo>
                  <a:pt x="5158466" y="0"/>
                </a:lnTo>
                <a:lnTo>
                  <a:pt x="5158466" y="3723474"/>
                </a:lnTo>
                <a:lnTo>
                  <a:pt x="0" y="37234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14350" y="1198858"/>
            <a:ext cx="17384315" cy="667707"/>
          </a:xfrm>
          <a:prstGeom prst="rect">
            <a:avLst/>
          </a:prstGeom>
        </p:spPr>
        <p:txBody>
          <a:bodyPr anchor="t" rtlCol="false" tIns="0" lIns="0" bIns="0" rIns="0">
            <a:spAutoFit/>
          </a:bodyPr>
          <a:lstStyle/>
          <a:p>
            <a:pPr algn="ctr">
              <a:lnSpc>
                <a:spcPts val="5462"/>
              </a:lnSpc>
              <a:spcBef>
                <a:spcPct val="0"/>
              </a:spcBef>
            </a:pPr>
            <a:r>
              <a:rPr lang="en-US" sz="3901" spc="-230">
                <a:solidFill>
                  <a:srgbClr val="5B6496"/>
                </a:solidFill>
                <a:latin typeface="Lora"/>
                <a:ea typeface="Lora"/>
                <a:cs typeface="Lora"/>
                <a:sym typeface="Lora"/>
              </a:rPr>
              <a:t>11. What is the energy consumption per capita for each country over the last decade?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372863" y="2756764"/>
            <a:ext cx="10450547" cy="5103319"/>
          </a:xfrm>
          <a:custGeom>
            <a:avLst/>
            <a:gdLst/>
            <a:ahLst/>
            <a:cxnLst/>
            <a:rect r="r" b="b" t="t" l="l"/>
            <a:pathLst>
              <a:path h="5103319" w="10450547">
                <a:moveTo>
                  <a:pt x="0" y="0"/>
                </a:moveTo>
                <a:lnTo>
                  <a:pt x="10450547" y="0"/>
                </a:lnTo>
                <a:lnTo>
                  <a:pt x="10450547" y="5103319"/>
                </a:lnTo>
                <a:lnTo>
                  <a:pt x="0" y="5103319"/>
                </a:lnTo>
                <a:lnTo>
                  <a:pt x="0" y="0"/>
                </a:lnTo>
                <a:close/>
              </a:path>
            </a:pathLst>
          </a:custGeom>
          <a:blipFill>
            <a:blip r:embed="rId3"/>
            <a:stretch>
              <a:fillRect l="0" t="0" r="0" b="0"/>
            </a:stretch>
          </a:blipFill>
        </p:spPr>
      </p:sp>
      <p:sp>
        <p:nvSpPr>
          <p:cNvPr name="Freeform 4" id="4"/>
          <p:cNvSpPr/>
          <p:nvPr/>
        </p:nvSpPr>
        <p:spPr>
          <a:xfrm flipH="false" flipV="false" rot="0">
            <a:off x="12053912" y="2363754"/>
            <a:ext cx="5205388" cy="7559245"/>
          </a:xfrm>
          <a:custGeom>
            <a:avLst/>
            <a:gdLst/>
            <a:ahLst/>
            <a:cxnLst/>
            <a:rect r="r" b="b" t="t" l="l"/>
            <a:pathLst>
              <a:path h="7559245" w="5205388">
                <a:moveTo>
                  <a:pt x="0" y="0"/>
                </a:moveTo>
                <a:lnTo>
                  <a:pt x="5205388" y="0"/>
                </a:lnTo>
                <a:lnTo>
                  <a:pt x="5205388" y="7559246"/>
                </a:lnTo>
                <a:lnTo>
                  <a:pt x="0" y="7559246"/>
                </a:lnTo>
                <a:lnTo>
                  <a:pt x="0" y="0"/>
                </a:lnTo>
                <a:close/>
              </a:path>
            </a:pathLst>
          </a:custGeom>
          <a:blipFill>
            <a:blip r:embed="rId4"/>
            <a:stretch>
              <a:fillRect l="0" t="0" r="0" b="0"/>
            </a:stretch>
          </a:blipFill>
        </p:spPr>
      </p:sp>
      <p:sp>
        <p:nvSpPr>
          <p:cNvPr name="TextBox 5" id="5"/>
          <p:cNvSpPr txBox="true"/>
          <p:nvPr/>
        </p:nvSpPr>
        <p:spPr>
          <a:xfrm rot="0">
            <a:off x="778690" y="1242902"/>
            <a:ext cx="15630244" cy="781341"/>
          </a:xfrm>
          <a:prstGeom prst="rect">
            <a:avLst/>
          </a:prstGeom>
        </p:spPr>
        <p:txBody>
          <a:bodyPr anchor="t" rtlCol="false" tIns="0" lIns="0" bIns="0" rIns="0">
            <a:spAutoFit/>
          </a:bodyPr>
          <a:lstStyle/>
          <a:p>
            <a:pPr algn="ctr">
              <a:lnSpc>
                <a:spcPts val="6423"/>
              </a:lnSpc>
              <a:spcBef>
                <a:spcPct val="0"/>
              </a:spcBef>
            </a:pPr>
            <a:r>
              <a:rPr lang="en-US" sz="4588" spc="-270">
                <a:solidFill>
                  <a:srgbClr val="5B6496"/>
                </a:solidFill>
                <a:latin typeface="Lora"/>
                <a:ea typeface="Lora"/>
                <a:cs typeface="Lora"/>
                <a:sym typeface="Lora"/>
              </a:rPr>
              <a:t>12. How does energy production per capita vary across countries?</a:t>
            </a:r>
          </a:p>
        </p:txBody>
      </p:sp>
      <p:sp>
        <p:nvSpPr>
          <p:cNvPr name="Freeform 6" id="6"/>
          <p:cNvSpPr/>
          <p:nvPr/>
        </p:nvSpPr>
        <p:spPr>
          <a:xfrm flipH="false" flipV="false" rot="0">
            <a:off x="6253875" y="6376467"/>
            <a:ext cx="4917041" cy="3910533"/>
          </a:xfrm>
          <a:custGeom>
            <a:avLst/>
            <a:gdLst/>
            <a:ahLst/>
            <a:cxnLst/>
            <a:rect r="r" b="b" t="t" l="l"/>
            <a:pathLst>
              <a:path h="3910533" w="4917041">
                <a:moveTo>
                  <a:pt x="0" y="0"/>
                </a:moveTo>
                <a:lnTo>
                  <a:pt x="4917041" y="0"/>
                </a:lnTo>
                <a:lnTo>
                  <a:pt x="4917041" y="3910533"/>
                </a:lnTo>
                <a:lnTo>
                  <a:pt x="0" y="3910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716843" y="2891418"/>
            <a:ext cx="10022586" cy="4794916"/>
          </a:xfrm>
          <a:custGeom>
            <a:avLst/>
            <a:gdLst/>
            <a:ahLst/>
            <a:cxnLst/>
            <a:rect r="r" b="b" t="t" l="l"/>
            <a:pathLst>
              <a:path h="4794916" w="10022586">
                <a:moveTo>
                  <a:pt x="0" y="0"/>
                </a:moveTo>
                <a:lnTo>
                  <a:pt x="10022586" y="0"/>
                </a:lnTo>
                <a:lnTo>
                  <a:pt x="10022586" y="4794916"/>
                </a:lnTo>
                <a:lnTo>
                  <a:pt x="0" y="4794916"/>
                </a:lnTo>
                <a:lnTo>
                  <a:pt x="0" y="0"/>
                </a:lnTo>
                <a:close/>
              </a:path>
            </a:pathLst>
          </a:custGeom>
          <a:blipFill>
            <a:blip r:embed="rId3"/>
            <a:stretch>
              <a:fillRect l="0" t="0" r="0" b="0"/>
            </a:stretch>
          </a:blipFill>
        </p:spPr>
      </p:sp>
      <p:sp>
        <p:nvSpPr>
          <p:cNvPr name="Freeform 4" id="4"/>
          <p:cNvSpPr/>
          <p:nvPr/>
        </p:nvSpPr>
        <p:spPr>
          <a:xfrm flipH="false" flipV="false" rot="0">
            <a:off x="11963890" y="2530857"/>
            <a:ext cx="5763625" cy="7454111"/>
          </a:xfrm>
          <a:custGeom>
            <a:avLst/>
            <a:gdLst/>
            <a:ahLst/>
            <a:cxnLst/>
            <a:rect r="r" b="b" t="t" l="l"/>
            <a:pathLst>
              <a:path h="7454111" w="5763625">
                <a:moveTo>
                  <a:pt x="0" y="0"/>
                </a:moveTo>
                <a:lnTo>
                  <a:pt x="5763625" y="0"/>
                </a:lnTo>
                <a:lnTo>
                  <a:pt x="5763625" y="7454110"/>
                </a:lnTo>
                <a:lnTo>
                  <a:pt x="0" y="7454110"/>
                </a:lnTo>
                <a:lnTo>
                  <a:pt x="0" y="0"/>
                </a:lnTo>
                <a:close/>
              </a:path>
            </a:pathLst>
          </a:custGeom>
          <a:blipFill>
            <a:blip r:embed="rId4"/>
            <a:stretch>
              <a:fillRect l="0" t="0" r="0" b="0"/>
            </a:stretch>
          </a:blipFill>
        </p:spPr>
      </p:sp>
      <p:sp>
        <p:nvSpPr>
          <p:cNvPr name="TextBox 5" id="5"/>
          <p:cNvSpPr txBox="true"/>
          <p:nvPr/>
        </p:nvSpPr>
        <p:spPr>
          <a:xfrm rot="0">
            <a:off x="427709" y="1366959"/>
            <a:ext cx="17432582" cy="755848"/>
          </a:xfrm>
          <a:prstGeom prst="rect">
            <a:avLst/>
          </a:prstGeom>
        </p:spPr>
        <p:txBody>
          <a:bodyPr anchor="t" rtlCol="false" tIns="0" lIns="0" bIns="0" rIns="0">
            <a:spAutoFit/>
          </a:bodyPr>
          <a:lstStyle/>
          <a:p>
            <a:pPr algn="ctr">
              <a:lnSpc>
                <a:spcPts val="6100"/>
              </a:lnSpc>
              <a:spcBef>
                <a:spcPct val="0"/>
              </a:spcBef>
            </a:pPr>
            <a:r>
              <a:rPr lang="en-US" sz="4357" spc="-257">
                <a:solidFill>
                  <a:srgbClr val="5B6496"/>
                </a:solidFill>
                <a:latin typeface="Lora"/>
                <a:ea typeface="Lora"/>
                <a:cs typeface="Lora"/>
                <a:sym typeface="Lora"/>
              </a:rPr>
              <a:t>13. Which countries have the highest energy consumption relative to GDP?</a:t>
            </a:r>
          </a:p>
        </p:txBody>
      </p:sp>
      <p:sp>
        <p:nvSpPr>
          <p:cNvPr name="Freeform 6" id="6"/>
          <p:cNvSpPr/>
          <p:nvPr/>
        </p:nvSpPr>
        <p:spPr>
          <a:xfrm flipH="false" flipV="false" rot="1039349">
            <a:off x="7695712" y="6326830"/>
            <a:ext cx="3800867" cy="3717939"/>
          </a:xfrm>
          <a:custGeom>
            <a:avLst/>
            <a:gdLst/>
            <a:ahLst/>
            <a:cxnLst/>
            <a:rect r="r" b="b" t="t" l="l"/>
            <a:pathLst>
              <a:path h="3717939" w="3800867">
                <a:moveTo>
                  <a:pt x="0" y="0"/>
                </a:moveTo>
                <a:lnTo>
                  <a:pt x="3800867" y="0"/>
                </a:lnTo>
                <a:lnTo>
                  <a:pt x="3800867" y="3717939"/>
                </a:lnTo>
                <a:lnTo>
                  <a:pt x="0" y="37179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388308" y="2282488"/>
            <a:ext cx="11870475" cy="6381720"/>
          </a:xfrm>
          <a:custGeom>
            <a:avLst/>
            <a:gdLst/>
            <a:ahLst/>
            <a:cxnLst/>
            <a:rect r="r" b="b" t="t" l="l"/>
            <a:pathLst>
              <a:path h="6381720" w="11870475">
                <a:moveTo>
                  <a:pt x="0" y="0"/>
                </a:moveTo>
                <a:lnTo>
                  <a:pt x="11870475" y="0"/>
                </a:lnTo>
                <a:lnTo>
                  <a:pt x="11870475" y="6381720"/>
                </a:lnTo>
                <a:lnTo>
                  <a:pt x="0" y="6381720"/>
                </a:lnTo>
                <a:lnTo>
                  <a:pt x="0" y="0"/>
                </a:lnTo>
                <a:close/>
              </a:path>
            </a:pathLst>
          </a:custGeom>
          <a:blipFill>
            <a:blip r:embed="rId3"/>
            <a:stretch>
              <a:fillRect l="0" t="0" r="0" b="0"/>
            </a:stretch>
          </a:blipFill>
        </p:spPr>
      </p:sp>
      <p:sp>
        <p:nvSpPr>
          <p:cNvPr name="Freeform 4" id="4"/>
          <p:cNvSpPr/>
          <p:nvPr/>
        </p:nvSpPr>
        <p:spPr>
          <a:xfrm flipH="false" flipV="false" rot="0">
            <a:off x="9489406" y="7593152"/>
            <a:ext cx="2769376" cy="2693848"/>
          </a:xfrm>
          <a:custGeom>
            <a:avLst/>
            <a:gdLst/>
            <a:ahLst/>
            <a:cxnLst/>
            <a:rect r="r" b="b" t="t" l="l"/>
            <a:pathLst>
              <a:path h="2693848" w="2769376">
                <a:moveTo>
                  <a:pt x="0" y="0"/>
                </a:moveTo>
                <a:lnTo>
                  <a:pt x="2769377" y="0"/>
                </a:lnTo>
                <a:lnTo>
                  <a:pt x="2769377" y="2693848"/>
                </a:lnTo>
                <a:lnTo>
                  <a:pt x="0" y="2693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636406" y="2626399"/>
            <a:ext cx="5428211" cy="7435905"/>
          </a:xfrm>
          <a:custGeom>
            <a:avLst/>
            <a:gdLst/>
            <a:ahLst/>
            <a:cxnLst/>
            <a:rect r="r" b="b" t="t" l="l"/>
            <a:pathLst>
              <a:path h="7435905" w="5428211">
                <a:moveTo>
                  <a:pt x="0" y="0"/>
                </a:moveTo>
                <a:lnTo>
                  <a:pt x="5428210" y="0"/>
                </a:lnTo>
                <a:lnTo>
                  <a:pt x="5428210" y="7435905"/>
                </a:lnTo>
                <a:lnTo>
                  <a:pt x="0" y="7435905"/>
                </a:lnTo>
                <a:lnTo>
                  <a:pt x="0" y="0"/>
                </a:lnTo>
                <a:close/>
              </a:path>
            </a:pathLst>
          </a:custGeom>
          <a:blipFill>
            <a:blip r:embed="rId6"/>
            <a:stretch>
              <a:fillRect l="0" t="0" r="0" b="0"/>
            </a:stretch>
          </a:blipFill>
        </p:spPr>
      </p:sp>
      <p:sp>
        <p:nvSpPr>
          <p:cNvPr name="TextBox 6" id="6"/>
          <p:cNvSpPr txBox="true"/>
          <p:nvPr/>
        </p:nvSpPr>
        <p:spPr>
          <a:xfrm rot="0">
            <a:off x="388308" y="1284133"/>
            <a:ext cx="17676309" cy="715227"/>
          </a:xfrm>
          <a:prstGeom prst="rect">
            <a:avLst/>
          </a:prstGeom>
        </p:spPr>
        <p:txBody>
          <a:bodyPr anchor="t" rtlCol="false" tIns="0" lIns="0" bIns="0" rIns="0">
            <a:spAutoFit/>
          </a:bodyPr>
          <a:lstStyle/>
          <a:p>
            <a:pPr algn="ctr">
              <a:lnSpc>
                <a:spcPts val="5813"/>
              </a:lnSpc>
              <a:spcBef>
                <a:spcPct val="0"/>
              </a:spcBef>
            </a:pPr>
            <a:r>
              <a:rPr lang="en-US" sz="4152" spc="-244">
                <a:solidFill>
                  <a:srgbClr val="5B6496"/>
                </a:solidFill>
                <a:latin typeface="Lora"/>
                <a:ea typeface="Lora"/>
                <a:cs typeface="Lora"/>
                <a:sym typeface="Lora"/>
              </a:rPr>
              <a:t>14. What is the correlation between GDP growth and energy production growth?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641871" y="2797442"/>
            <a:ext cx="7791849" cy="5319279"/>
          </a:xfrm>
          <a:custGeom>
            <a:avLst/>
            <a:gdLst/>
            <a:ahLst/>
            <a:cxnLst/>
            <a:rect r="r" b="b" t="t" l="l"/>
            <a:pathLst>
              <a:path h="5319279" w="7791849">
                <a:moveTo>
                  <a:pt x="0" y="0"/>
                </a:moveTo>
                <a:lnTo>
                  <a:pt x="7791848" y="0"/>
                </a:lnTo>
                <a:lnTo>
                  <a:pt x="7791848" y="5319279"/>
                </a:lnTo>
                <a:lnTo>
                  <a:pt x="0" y="5319279"/>
                </a:lnTo>
                <a:lnTo>
                  <a:pt x="0" y="0"/>
                </a:lnTo>
                <a:close/>
              </a:path>
            </a:pathLst>
          </a:custGeom>
          <a:blipFill>
            <a:blip r:embed="rId3"/>
            <a:stretch>
              <a:fillRect l="0" t="0" r="0" b="0"/>
            </a:stretch>
          </a:blipFill>
        </p:spPr>
      </p:sp>
      <p:sp>
        <p:nvSpPr>
          <p:cNvPr name="Freeform 4" id="4"/>
          <p:cNvSpPr/>
          <p:nvPr/>
        </p:nvSpPr>
        <p:spPr>
          <a:xfrm flipH="false" flipV="false" rot="0">
            <a:off x="10785024" y="4843675"/>
            <a:ext cx="6984465" cy="5135057"/>
          </a:xfrm>
          <a:custGeom>
            <a:avLst/>
            <a:gdLst/>
            <a:ahLst/>
            <a:cxnLst/>
            <a:rect r="r" b="b" t="t" l="l"/>
            <a:pathLst>
              <a:path h="5135057" w="6984465">
                <a:moveTo>
                  <a:pt x="0" y="0"/>
                </a:moveTo>
                <a:lnTo>
                  <a:pt x="6984465" y="0"/>
                </a:lnTo>
                <a:lnTo>
                  <a:pt x="6984465" y="5135057"/>
                </a:lnTo>
                <a:lnTo>
                  <a:pt x="0" y="5135057"/>
                </a:lnTo>
                <a:lnTo>
                  <a:pt x="0" y="0"/>
                </a:lnTo>
                <a:close/>
              </a:path>
            </a:pathLst>
          </a:custGeom>
          <a:blipFill>
            <a:blip r:embed="rId4"/>
            <a:stretch>
              <a:fillRect l="0" t="0" r="0" b="0"/>
            </a:stretch>
          </a:blipFill>
        </p:spPr>
      </p:sp>
      <p:sp>
        <p:nvSpPr>
          <p:cNvPr name="TextBox 5" id="5"/>
          <p:cNvSpPr txBox="true"/>
          <p:nvPr/>
        </p:nvSpPr>
        <p:spPr>
          <a:xfrm rot="0">
            <a:off x="5742043" y="204168"/>
            <a:ext cx="6634875" cy="1034880"/>
          </a:xfrm>
          <a:prstGeom prst="rect">
            <a:avLst/>
          </a:prstGeom>
        </p:spPr>
        <p:txBody>
          <a:bodyPr anchor="t" rtlCol="false" tIns="0" lIns="0" bIns="0" rIns="0">
            <a:spAutoFit/>
          </a:bodyPr>
          <a:lstStyle/>
          <a:p>
            <a:pPr algn="ctr">
              <a:lnSpc>
                <a:spcPts val="8501"/>
              </a:lnSpc>
              <a:spcBef>
                <a:spcPct val="0"/>
              </a:spcBef>
            </a:pPr>
            <a:r>
              <a:rPr lang="en-US" sz="6072" spc="-358">
                <a:solidFill>
                  <a:srgbClr val="5B6496"/>
                </a:solidFill>
                <a:latin typeface="Lora"/>
                <a:ea typeface="Lora"/>
                <a:cs typeface="Lora"/>
                <a:sym typeface="Lora"/>
              </a:rPr>
              <a:t>Global Comparisons</a:t>
            </a:r>
          </a:p>
        </p:txBody>
      </p:sp>
      <p:sp>
        <p:nvSpPr>
          <p:cNvPr name="TextBox 6" id="6"/>
          <p:cNvSpPr txBox="true"/>
          <p:nvPr/>
        </p:nvSpPr>
        <p:spPr>
          <a:xfrm rot="0">
            <a:off x="380693" y="1477764"/>
            <a:ext cx="17526615" cy="684129"/>
          </a:xfrm>
          <a:prstGeom prst="rect">
            <a:avLst/>
          </a:prstGeom>
        </p:spPr>
        <p:txBody>
          <a:bodyPr anchor="t" rtlCol="false" tIns="0" lIns="0" bIns="0" rIns="0">
            <a:spAutoFit/>
          </a:bodyPr>
          <a:lstStyle/>
          <a:p>
            <a:pPr algn="ctr">
              <a:lnSpc>
                <a:spcPts val="5525"/>
              </a:lnSpc>
              <a:spcBef>
                <a:spcPct val="0"/>
              </a:spcBef>
            </a:pPr>
            <a:r>
              <a:rPr lang="en-US" sz="3947" spc="-232">
                <a:solidFill>
                  <a:srgbClr val="5B6496"/>
                </a:solidFill>
                <a:latin typeface="Lora"/>
                <a:ea typeface="Lora"/>
                <a:cs typeface="Lora"/>
                <a:sym typeface="Lora"/>
              </a:rPr>
              <a:t>15. What are the top 10 countries by population and how do their emissions compare?</a:t>
            </a:r>
          </a:p>
        </p:txBody>
      </p:sp>
      <p:sp>
        <p:nvSpPr>
          <p:cNvPr name="Freeform 7" id="7"/>
          <p:cNvSpPr/>
          <p:nvPr/>
        </p:nvSpPr>
        <p:spPr>
          <a:xfrm flipH="false" flipV="false" rot="1298368">
            <a:off x="8489495" y="2210996"/>
            <a:ext cx="3997893" cy="2543659"/>
          </a:xfrm>
          <a:custGeom>
            <a:avLst/>
            <a:gdLst/>
            <a:ahLst/>
            <a:cxnLst/>
            <a:rect r="r" b="b" t="t" l="l"/>
            <a:pathLst>
              <a:path h="2543659" w="3997893">
                <a:moveTo>
                  <a:pt x="0" y="0"/>
                </a:moveTo>
                <a:lnTo>
                  <a:pt x="3997893" y="0"/>
                </a:lnTo>
                <a:lnTo>
                  <a:pt x="3997893" y="2543659"/>
                </a:lnTo>
                <a:lnTo>
                  <a:pt x="0" y="2543659"/>
                </a:lnTo>
                <a:lnTo>
                  <a:pt x="0" y="0"/>
                </a:lnTo>
                <a:close/>
              </a:path>
            </a:pathLst>
          </a:custGeom>
          <a:blipFill>
            <a:blip r:embed="rId5"/>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244637" y="3402973"/>
            <a:ext cx="9447556" cy="4326773"/>
          </a:xfrm>
          <a:custGeom>
            <a:avLst/>
            <a:gdLst/>
            <a:ahLst/>
            <a:cxnLst/>
            <a:rect r="r" b="b" t="t" l="l"/>
            <a:pathLst>
              <a:path h="4326773" w="9447556">
                <a:moveTo>
                  <a:pt x="0" y="0"/>
                </a:moveTo>
                <a:lnTo>
                  <a:pt x="9447556" y="0"/>
                </a:lnTo>
                <a:lnTo>
                  <a:pt x="9447556" y="4326773"/>
                </a:lnTo>
                <a:lnTo>
                  <a:pt x="0" y="4326773"/>
                </a:lnTo>
                <a:lnTo>
                  <a:pt x="0" y="0"/>
                </a:lnTo>
                <a:close/>
              </a:path>
            </a:pathLst>
          </a:custGeom>
          <a:blipFill>
            <a:blip r:embed="rId3"/>
            <a:stretch>
              <a:fillRect l="0" t="0" r="0" b="0"/>
            </a:stretch>
          </a:blipFill>
        </p:spPr>
      </p:sp>
      <p:sp>
        <p:nvSpPr>
          <p:cNvPr name="Freeform 4" id="4"/>
          <p:cNvSpPr/>
          <p:nvPr/>
        </p:nvSpPr>
        <p:spPr>
          <a:xfrm flipH="false" flipV="false" rot="0">
            <a:off x="9943247" y="3784746"/>
            <a:ext cx="8174795" cy="6236327"/>
          </a:xfrm>
          <a:custGeom>
            <a:avLst/>
            <a:gdLst/>
            <a:ahLst/>
            <a:cxnLst/>
            <a:rect r="r" b="b" t="t" l="l"/>
            <a:pathLst>
              <a:path h="6236327" w="8174795">
                <a:moveTo>
                  <a:pt x="0" y="0"/>
                </a:moveTo>
                <a:lnTo>
                  <a:pt x="8174795" y="0"/>
                </a:lnTo>
                <a:lnTo>
                  <a:pt x="8174795" y="6236327"/>
                </a:lnTo>
                <a:lnTo>
                  <a:pt x="0" y="6236327"/>
                </a:lnTo>
                <a:lnTo>
                  <a:pt x="0" y="0"/>
                </a:lnTo>
                <a:close/>
              </a:path>
            </a:pathLst>
          </a:custGeom>
          <a:blipFill>
            <a:blip r:embed="rId4"/>
            <a:stretch>
              <a:fillRect l="0" t="0" r="0" b="0"/>
            </a:stretch>
          </a:blipFill>
        </p:spPr>
      </p:sp>
      <p:sp>
        <p:nvSpPr>
          <p:cNvPr name="TextBox 5" id="5"/>
          <p:cNvSpPr txBox="true"/>
          <p:nvPr/>
        </p:nvSpPr>
        <p:spPr>
          <a:xfrm rot="0">
            <a:off x="452512" y="1345980"/>
            <a:ext cx="16353535" cy="1581815"/>
          </a:xfrm>
          <a:prstGeom prst="rect">
            <a:avLst/>
          </a:prstGeom>
        </p:spPr>
        <p:txBody>
          <a:bodyPr anchor="t" rtlCol="false" tIns="0" lIns="0" bIns="0" rIns="0">
            <a:spAutoFit/>
          </a:bodyPr>
          <a:lstStyle/>
          <a:p>
            <a:pPr algn="ctr">
              <a:lnSpc>
                <a:spcPts val="6373"/>
              </a:lnSpc>
              <a:spcBef>
                <a:spcPct val="0"/>
              </a:spcBef>
            </a:pPr>
            <a:r>
              <a:rPr lang="en-US" sz="4552" spc="-268">
                <a:solidFill>
                  <a:srgbClr val="5B6496"/>
                </a:solidFill>
                <a:latin typeface="Lora"/>
                <a:ea typeface="Lora"/>
                <a:cs typeface="Lora"/>
                <a:sym typeface="Lora"/>
              </a:rPr>
              <a:t>16. Which countries have improved (reduced) their per capita emissions the most over the last decade?</a:t>
            </a:r>
          </a:p>
        </p:txBody>
      </p:sp>
      <p:sp>
        <p:nvSpPr>
          <p:cNvPr name="Freeform 6" id="6"/>
          <p:cNvSpPr/>
          <p:nvPr/>
        </p:nvSpPr>
        <p:spPr>
          <a:xfrm flipH="false" flipV="false" rot="0">
            <a:off x="3592085" y="6172200"/>
            <a:ext cx="6100108" cy="4114800"/>
          </a:xfrm>
          <a:custGeom>
            <a:avLst/>
            <a:gdLst/>
            <a:ahLst/>
            <a:cxnLst/>
            <a:rect r="r" b="b" t="t" l="l"/>
            <a:pathLst>
              <a:path h="4114800" w="6100108">
                <a:moveTo>
                  <a:pt x="0" y="0"/>
                </a:moveTo>
                <a:lnTo>
                  <a:pt x="6100108" y="0"/>
                </a:lnTo>
                <a:lnTo>
                  <a:pt x="610010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428315" y="3060244"/>
            <a:ext cx="11743333" cy="2739002"/>
          </a:xfrm>
          <a:custGeom>
            <a:avLst/>
            <a:gdLst/>
            <a:ahLst/>
            <a:cxnLst/>
            <a:rect r="r" b="b" t="t" l="l"/>
            <a:pathLst>
              <a:path h="2739002" w="11743333">
                <a:moveTo>
                  <a:pt x="0" y="0"/>
                </a:moveTo>
                <a:lnTo>
                  <a:pt x="11743333" y="0"/>
                </a:lnTo>
                <a:lnTo>
                  <a:pt x="11743333" y="2739002"/>
                </a:lnTo>
                <a:lnTo>
                  <a:pt x="0" y="2739002"/>
                </a:lnTo>
                <a:lnTo>
                  <a:pt x="0" y="0"/>
                </a:lnTo>
                <a:close/>
              </a:path>
            </a:pathLst>
          </a:custGeom>
          <a:blipFill>
            <a:blip r:embed="rId3"/>
            <a:stretch>
              <a:fillRect l="0" t="0" r="0" b="0"/>
            </a:stretch>
          </a:blipFill>
        </p:spPr>
      </p:sp>
      <p:sp>
        <p:nvSpPr>
          <p:cNvPr name="Freeform 4" id="4"/>
          <p:cNvSpPr/>
          <p:nvPr/>
        </p:nvSpPr>
        <p:spPr>
          <a:xfrm flipH="false" flipV="false" rot="0">
            <a:off x="12726918" y="2827077"/>
            <a:ext cx="5130345" cy="7227973"/>
          </a:xfrm>
          <a:custGeom>
            <a:avLst/>
            <a:gdLst/>
            <a:ahLst/>
            <a:cxnLst/>
            <a:rect r="r" b="b" t="t" l="l"/>
            <a:pathLst>
              <a:path h="7227973" w="5130345">
                <a:moveTo>
                  <a:pt x="0" y="0"/>
                </a:moveTo>
                <a:lnTo>
                  <a:pt x="5130345" y="0"/>
                </a:lnTo>
                <a:lnTo>
                  <a:pt x="5130345" y="7227973"/>
                </a:lnTo>
                <a:lnTo>
                  <a:pt x="0" y="7227973"/>
                </a:lnTo>
                <a:lnTo>
                  <a:pt x="0" y="0"/>
                </a:lnTo>
                <a:close/>
              </a:path>
            </a:pathLst>
          </a:custGeom>
          <a:blipFill>
            <a:blip r:embed="rId4"/>
            <a:stretch>
              <a:fillRect l="0" t="0" r="0" b="0"/>
            </a:stretch>
          </a:blipFill>
        </p:spPr>
      </p:sp>
      <p:sp>
        <p:nvSpPr>
          <p:cNvPr name="TextBox 5" id="5"/>
          <p:cNvSpPr txBox="true"/>
          <p:nvPr/>
        </p:nvSpPr>
        <p:spPr>
          <a:xfrm rot="0">
            <a:off x="1543974" y="1509366"/>
            <a:ext cx="13369831" cy="776780"/>
          </a:xfrm>
          <a:prstGeom prst="rect">
            <a:avLst/>
          </a:prstGeom>
        </p:spPr>
        <p:txBody>
          <a:bodyPr anchor="t" rtlCol="false" tIns="0" lIns="0" bIns="0" rIns="0">
            <a:spAutoFit/>
          </a:bodyPr>
          <a:lstStyle/>
          <a:p>
            <a:pPr algn="ctr">
              <a:lnSpc>
                <a:spcPts val="6381"/>
              </a:lnSpc>
              <a:spcBef>
                <a:spcPct val="0"/>
              </a:spcBef>
            </a:pPr>
            <a:r>
              <a:rPr lang="en-US" sz="4558" spc="-268">
                <a:solidFill>
                  <a:srgbClr val="5B6496"/>
                </a:solidFill>
                <a:latin typeface="Lora"/>
                <a:ea typeface="Lora"/>
                <a:cs typeface="Lora"/>
                <a:sym typeface="Lora"/>
              </a:rPr>
              <a:t>17. What is the global share (%) of emissions by country?</a:t>
            </a:r>
          </a:p>
        </p:txBody>
      </p:sp>
      <p:sp>
        <p:nvSpPr>
          <p:cNvPr name="Freeform 6" id="6"/>
          <p:cNvSpPr/>
          <p:nvPr/>
        </p:nvSpPr>
        <p:spPr>
          <a:xfrm flipH="false" flipV="false" rot="0">
            <a:off x="3517447" y="5287291"/>
            <a:ext cx="7255514" cy="4999709"/>
          </a:xfrm>
          <a:custGeom>
            <a:avLst/>
            <a:gdLst/>
            <a:ahLst/>
            <a:cxnLst/>
            <a:rect r="r" b="b" t="t" l="l"/>
            <a:pathLst>
              <a:path h="4999709" w="7255514">
                <a:moveTo>
                  <a:pt x="0" y="0"/>
                </a:moveTo>
                <a:lnTo>
                  <a:pt x="7255513" y="0"/>
                </a:lnTo>
                <a:lnTo>
                  <a:pt x="7255513" y="4999709"/>
                </a:lnTo>
                <a:lnTo>
                  <a:pt x="0" y="49997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496492" y="2732938"/>
            <a:ext cx="7087502" cy="6388734"/>
          </a:xfrm>
          <a:custGeom>
            <a:avLst/>
            <a:gdLst/>
            <a:ahLst/>
            <a:cxnLst/>
            <a:rect r="r" b="b" t="t" l="l"/>
            <a:pathLst>
              <a:path h="6388734" w="7087502">
                <a:moveTo>
                  <a:pt x="0" y="0"/>
                </a:moveTo>
                <a:lnTo>
                  <a:pt x="7087502" y="0"/>
                </a:lnTo>
                <a:lnTo>
                  <a:pt x="7087502" y="6388734"/>
                </a:lnTo>
                <a:lnTo>
                  <a:pt x="0" y="6388734"/>
                </a:lnTo>
                <a:lnTo>
                  <a:pt x="0" y="0"/>
                </a:lnTo>
                <a:close/>
              </a:path>
            </a:pathLst>
          </a:custGeom>
          <a:blipFill>
            <a:blip r:embed="rId3"/>
            <a:stretch>
              <a:fillRect l="0" t="0" r="0" b="0"/>
            </a:stretch>
          </a:blipFill>
        </p:spPr>
      </p:sp>
      <p:sp>
        <p:nvSpPr>
          <p:cNvPr name="Freeform 4" id="4"/>
          <p:cNvSpPr/>
          <p:nvPr/>
        </p:nvSpPr>
        <p:spPr>
          <a:xfrm flipH="false" flipV="false" rot="0">
            <a:off x="8200105" y="5621970"/>
            <a:ext cx="9804138" cy="4243582"/>
          </a:xfrm>
          <a:custGeom>
            <a:avLst/>
            <a:gdLst/>
            <a:ahLst/>
            <a:cxnLst/>
            <a:rect r="r" b="b" t="t" l="l"/>
            <a:pathLst>
              <a:path h="4243582" w="9804138">
                <a:moveTo>
                  <a:pt x="0" y="0"/>
                </a:moveTo>
                <a:lnTo>
                  <a:pt x="9804138" y="0"/>
                </a:lnTo>
                <a:lnTo>
                  <a:pt x="9804138" y="4243582"/>
                </a:lnTo>
                <a:lnTo>
                  <a:pt x="0" y="4243582"/>
                </a:lnTo>
                <a:lnTo>
                  <a:pt x="0" y="0"/>
                </a:lnTo>
                <a:close/>
              </a:path>
            </a:pathLst>
          </a:custGeom>
          <a:blipFill>
            <a:blip r:embed="rId4"/>
            <a:stretch>
              <a:fillRect l="0" t="0" r="0" b="0"/>
            </a:stretch>
          </a:blipFill>
        </p:spPr>
      </p:sp>
      <p:sp>
        <p:nvSpPr>
          <p:cNvPr name="TextBox 5" id="5"/>
          <p:cNvSpPr txBox="true"/>
          <p:nvPr/>
        </p:nvSpPr>
        <p:spPr>
          <a:xfrm rot="0">
            <a:off x="923709" y="1437241"/>
            <a:ext cx="16440581" cy="778299"/>
          </a:xfrm>
          <a:prstGeom prst="rect">
            <a:avLst/>
          </a:prstGeom>
        </p:spPr>
        <p:txBody>
          <a:bodyPr anchor="t" rtlCol="false" tIns="0" lIns="0" bIns="0" rIns="0">
            <a:spAutoFit/>
          </a:bodyPr>
          <a:lstStyle/>
          <a:p>
            <a:pPr algn="ctr">
              <a:lnSpc>
                <a:spcPts val="6395"/>
              </a:lnSpc>
              <a:spcBef>
                <a:spcPct val="0"/>
              </a:spcBef>
            </a:pPr>
            <a:r>
              <a:rPr lang="en-US" sz="4568" spc="-269">
                <a:solidFill>
                  <a:srgbClr val="5B6496"/>
                </a:solidFill>
                <a:latin typeface="Lora"/>
                <a:ea typeface="Lora"/>
                <a:cs typeface="Lora"/>
                <a:sym typeface="Lora"/>
              </a:rPr>
              <a:t>18. What is the global average GDP, emission, and population by year?</a:t>
            </a:r>
          </a:p>
        </p:txBody>
      </p:sp>
      <p:sp>
        <p:nvSpPr>
          <p:cNvPr name="Freeform 6" id="6"/>
          <p:cNvSpPr/>
          <p:nvPr/>
        </p:nvSpPr>
        <p:spPr>
          <a:xfrm flipH="false" flipV="false" rot="1277998">
            <a:off x="6301378" y="2230377"/>
            <a:ext cx="2850256" cy="4583745"/>
          </a:xfrm>
          <a:custGeom>
            <a:avLst/>
            <a:gdLst/>
            <a:ahLst/>
            <a:cxnLst/>
            <a:rect r="r" b="b" t="t" l="l"/>
            <a:pathLst>
              <a:path h="4583745" w="2850256">
                <a:moveTo>
                  <a:pt x="0" y="0"/>
                </a:moveTo>
                <a:lnTo>
                  <a:pt x="2850256" y="0"/>
                </a:lnTo>
                <a:lnTo>
                  <a:pt x="2850256" y="4583745"/>
                </a:lnTo>
                <a:lnTo>
                  <a:pt x="0" y="45837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2"/>
            <a:stretch>
              <a:fillRect l="0" t="0" r="0" b="0"/>
            </a:stretch>
          </a:blipFill>
          <a:ln cap="sq">
            <a:noFill/>
            <a:prstDash val="solid"/>
            <a:miter/>
          </a:ln>
        </p:spPr>
      </p:sp>
      <p:sp>
        <p:nvSpPr>
          <p:cNvPr name="TextBox 3" id="3"/>
          <p:cNvSpPr txBox="true"/>
          <p:nvPr/>
        </p:nvSpPr>
        <p:spPr>
          <a:xfrm rot="0">
            <a:off x="818719" y="914400"/>
            <a:ext cx="16440581" cy="1028700"/>
          </a:xfrm>
          <a:prstGeom prst="rect">
            <a:avLst/>
          </a:prstGeom>
        </p:spPr>
        <p:txBody>
          <a:bodyPr anchor="t" rtlCol="false" tIns="0" lIns="0" bIns="0" rIns="0">
            <a:spAutoFit/>
          </a:bodyPr>
          <a:lstStyle/>
          <a:p>
            <a:pPr algn="ctr">
              <a:lnSpc>
                <a:spcPts val="8400"/>
              </a:lnSpc>
              <a:spcBef>
                <a:spcPct val="0"/>
              </a:spcBef>
            </a:pPr>
            <a:r>
              <a:rPr lang="en-US" b="true" sz="6000" spc="-354">
                <a:solidFill>
                  <a:srgbClr val="5B6496"/>
                </a:solidFill>
                <a:latin typeface="Lora Bold"/>
                <a:ea typeface="Lora Bold"/>
                <a:cs typeface="Lora Bold"/>
                <a:sym typeface="Lora Bold"/>
              </a:rPr>
              <a:t>INSIGHTS</a:t>
            </a:r>
          </a:p>
        </p:txBody>
      </p:sp>
      <p:sp>
        <p:nvSpPr>
          <p:cNvPr name="TextBox 4" id="4"/>
          <p:cNvSpPr txBox="true"/>
          <p:nvPr/>
        </p:nvSpPr>
        <p:spPr>
          <a:xfrm rot="0">
            <a:off x="327299" y="2635539"/>
            <a:ext cx="17633402" cy="7222111"/>
          </a:xfrm>
          <a:prstGeom prst="rect">
            <a:avLst/>
          </a:prstGeom>
        </p:spPr>
        <p:txBody>
          <a:bodyPr anchor="t" rtlCol="false" tIns="0" lIns="0" bIns="0" rIns="0">
            <a:spAutoFit/>
          </a:bodyPr>
          <a:lstStyle/>
          <a:p>
            <a:pPr algn="ctr" marL="678858" indent="-339429" lvl="1">
              <a:lnSpc>
                <a:spcPts val="4402"/>
              </a:lnSpc>
              <a:buFont typeface="Arial"/>
              <a:buChar char="•"/>
            </a:pPr>
            <a:r>
              <a:rPr lang="en-US" sz="3144" spc="-185">
                <a:solidFill>
                  <a:srgbClr val="5B6496"/>
                </a:solidFill>
                <a:latin typeface="Lora"/>
                <a:ea typeface="Lora"/>
                <a:cs typeface="Lora"/>
                <a:sym typeface="Lora"/>
              </a:rPr>
              <a:t>The top emitting countries in the latest year account for X% of global emissions (use SQL to compute exact %).</a:t>
            </a:r>
          </a:p>
          <a:p>
            <a:pPr algn="ctr" marL="678858" indent="-339429" lvl="1">
              <a:lnSpc>
                <a:spcPts val="4402"/>
              </a:lnSpc>
              <a:buFont typeface="Arial"/>
              <a:buChar char="•"/>
            </a:pPr>
            <a:r>
              <a:rPr lang="en-US" sz="3144" spc="-185">
                <a:solidFill>
                  <a:srgbClr val="5B6496"/>
                </a:solidFill>
                <a:latin typeface="Lora"/>
                <a:ea typeface="Lora"/>
                <a:cs typeface="Lora"/>
                <a:sym typeface="Lora"/>
              </a:rPr>
              <a:t>Energy types A, B, and C (e.g. coal, oil, gas) are the largest contributors — together accounting for the majority of emissions.</a:t>
            </a:r>
          </a:p>
          <a:p>
            <a:pPr algn="ctr" marL="678858" indent="-339429" lvl="1">
              <a:lnSpc>
                <a:spcPts val="4402"/>
              </a:lnSpc>
              <a:buFont typeface="Arial"/>
              <a:buChar char="•"/>
            </a:pPr>
            <a:r>
              <a:rPr lang="en-US" sz="3144" spc="-185">
                <a:solidFill>
                  <a:srgbClr val="5B6496"/>
                </a:solidFill>
                <a:latin typeface="Lora"/>
                <a:ea typeface="Lora"/>
                <a:cs typeface="Lora"/>
                <a:sym typeface="Lora"/>
              </a:rPr>
              <a:t>Although GDP grew for many economies, emissio</a:t>
            </a:r>
            <a:r>
              <a:rPr lang="en-US" sz="3144" spc="-185">
                <a:solidFill>
                  <a:srgbClr val="5B6496"/>
                </a:solidFill>
                <a:latin typeface="Lora"/>
                <a:ea typeface="Lora"/>
                <a:cs typeface="Lora"/>
                <a:sym typeface="Lora"/>
              </a:rPr>
              <a:t>n-to-GDP ratios decreased for some high-income countries (suggesting decarbonization), while emerging economies often show increasing ratios.</a:t>
            </a:r>
          </a:p>
          <a:p>
            <a:pPr algn="ctr" marL="678858" indent="-339429" lvl="1">
              <a:lnSpc>
                <a:spcPts val="4402"/>
              </a:lnSpc>
              <a:buFont typeface="Arial"/>
              <a:buChar char="•"/>
            </a:pPr>
            <a:r>
              <a:rPr lang="en-US" sz="3144" spc="-185">
                <a:solidFill>
                  <a:srgbClr val="5B6496"/>
                </a:solidFill>
                <a:latin typeface="Lora"/>
                <a:ea typeface="Lora"/>
                <a:cs typeface="Lora"/>
                <a:sym typeface="Lora"/>
              </a:rPr>
              <a:t>Population growth is positively correlated with total emissions in most countries, but emissions per capita varies widely — indicating efficiency and energy mix differences.</a:t>
            </a:r>
          </a:p>
          <a:p>
            <a:pPr algn="ctr" marL="678858" indent="-339429" lvl="1">
              <a:lnSpc>
                <a:spcPts val="4402"/>
              </a:lnSpc>
              <a:buFont typeface="Arial"/>
              <a:buChar char="•"/>
            </a:pPr>
            <a:r>
              <a:rPr lang="en-US" sz="3144" spc="-185">
                <a:solidFill>
                  <a:srgbClr val="5B6496"/>
                </a:solidFill>
                <a:latin typeface="Lora"/>
                <a:ea typeface="Lora"/>
                <a:cs typeface="Lora"/>
                <a:sym typeface="Lora"/>
              </a:rPr>
              <a:t>Countries with high production per capita do not always consume more per capita — many are net exporters.</a:t>
            </a:r>
          </a:p>
          <a:p>
            <a:pPr algn="ctr" marL="678858" indent="-339429" lvl="1">
              <a:lnSpc>
                <a:spcPts val="4402"/>
              </a:lnSpc>
              <a:buFont typeface="Arial"/>
              <a:buChar char="•"/>
            </a:pPr>
            <a:r>
              <a:rPr lang="en-US" sz="3144" spc="-185">
                <a:solidFill>
                  <a:srgbClr val="5B6496"/>
                </a:solidFill>
                <a:latin typeface="Lora"/>
                <a:ea typeface="Lora"/>
                <a:cs typeface="Lora"/>
                <a:sym typeface="Lora"/>
              </a:rPr>
              <a:t>Policy implication: focusing on energy-type decarbonization and improving energy efficiency (lower consumption per GDP) can reduce emissions without sacrificing GDP growth.</a:t>
            </a:r>
          </a:p>
          <a:p>
            <a:pPr algn="ctr">
              <a:lnSpc>
                <a:spcPts val="440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TextBox 2" id="2"/>
          <p:cNvSpPr txBox="true"/>
          <p:nvPr/>
        </p:nvSpPr>
        <p:spPr>
          <a:xfrm rot="-449517">
            <a:off x="663314" y="882535"/>
            <a:ext cx="10824615" cy="1783714"/>
          </a:xfrm>
          <a:prstGeom prst="rect">
            <a:avLst/>
          </a:prstGeom>
        </p:spPr>
        <p:txBody>
          <a:bodyPr anchor="t" rtlCol="false" tIns="0" lIns="0" bIns="0" rIns="0">
            <a:spAutoFit/>
          </a:bodyPr>
          <a:lstStyle/>
          <a:p>
            <a:pPr algn="l">
              <a:lnSpc>
                <a:spcPts val="14560"/>
              </a:lnSpc>
              <a:spcBef>
                <a:spcPct val="0"/>
              </a:spcBef>
            </a:pPr>
            <a:r>
              <a:rPr lang="en-US" sz="10400" spc="-613">
                <a:solidFill>
                  <a:srgbClr val="5B6496"/>
                </a:solidFill>
                <a:latin typeface="Lora"/>
                <a:ea typeface="Lora"/>
                <a:cs typeface="Lora"/>
                <a:sym typeface="Lora"/>
              </a:rPr>
              <a:t>Why Saving Energy</a:t>
            </a:r>
          </a:p>
        </p:txBody>
      </p:sp>
      <p:sp>
        <p:nvSpPr>
          <p:cNvPr name="TextBox 3" id="3"/>
          <p:cNvSpPr txBox="true"/>
          <p:nvPr/>
        </p:nvSpPr>
        <p:spPr>
          <a:xfrm rot="-449517">
            <a:off x="1773675" y="2008678"/>
            <a:ext cx="9539868" cy="2435121"/>
          </a:xfrm>
          <a:prstGeom prst="rect">
            <a:avLst/>
          </a:prstGeom>
        </p:spPr>
        <p:txBody>
          <a:bodyPr anchor="t" rtlCol="false" tIns="0" lIns="0" bIns="0" rIns="0">
            <a:spAutoFit/>
          </a:bodyPr>
          <a:lstStyle/>
          <a:p>
            <a:pPr algn="l">
              <a:lnSpc>
                <a:spcPts val="19935"/>
              </a:lnSpc>
              <a:spcBef>
                <a:spcPct val="0"/>
              </a:spcBef>
            </a:pPr>
            <a:r>
              <a:rPr lang="en-US" sz="14239" spc="-840">
                <a:solidFill>
                  <a:srgbClr val="5B6496"/>
                </a:solidFill>
                <a:latin typeface="Lora"/>
                <a:ea typeface="Lora"/>
                <a:cs typeface="Lora"/>
                <a:sym typeface="Lora"/>
              </a:rPr>
              <a:t>is Important</a:t>
            </a:r>
          </a:p>
        </p:txBody>
      </p:sp>
      <p:sp>
        <p:nvSpPr>
          <p:cNvPr name="Freeform 4" id="4"/>
          <p:cNvSpPr/>
          <p:nvPr/>
        </p:nvSpPr>
        <p:spPr>
          <a:xfrm flipH="false" flipV="false" rot="155944">
            <a:off x="8963865" y="3203194"/>
            <a:ext cx="8115978" cy="5622160"/>
          </a:xfrm>
          <a:custGeom>
            <a:avLst/>
            <a:gdLst/>
            <a:ahLst/>
            <a:cxnLst/>
            <a:rect r="r" b="b" t="t" l="l"/>
            <a:pathLst>
              <a:path h="5622160" w="8115978">
                <a:moveTo>
                  <a:pt x="0" y="0"/>
                </a:moveTo>
                <a:lnTo>
                  <a:pt x="8115979" y="0"/>
                </a:lnTo>
                <a:lnTo>
                  <a:pt x="8115979" y="5622159"/>
                </a:lnTo>
                <a:lnTo>
                  <a:pt x="0" y="5622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69580">
            <a:off x="4201796" y="8818312"/>
            <a:ext cx="4045583" cy="376333"/>
          </a:xfrm>
          <a:custGeom>
            <a:avLst/>
            <a:gdLst/>
            <a:ahLst/>
            <a:cxnLst/>
            <a:rect r="r" b="b" t="t" l="l"/>
            <a:pathLst>
              <a:path h="376333" w="4045583">
                <a:moveTo>
                  <a:pt x="0" y="0"/>
                </a:moveTo>
                <a:lnTo>
                  <a:pt x="4045583" y="0"/>
                </a:lnTo>
                <a:lnTo>
                  <a:pt x="4045583" y="376333"/>
                </a:lnTo>
                <a:lnTo>
                  <a:pt x="0" y="376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38431">
            <a:off x="11330460" y="1354278"/>
            <a:ext cx="2864693" cy="659527"/>
          </a:xfrm>
          <a:custGeom>
            <a:avLst/>
            <a:gdLst/>
            <a:ahLst/>
            <a:cxnLst/>
            <a:rect r="r" b="b" t="t" l="l"/>
            <a:pathLst>
              <a:path h="659527" w="2864693">
                <a:moveTo>
                  <a:pt x="0" y="0"/>
                </a:moveTo>
                <a:lnTo>
                  <a:pt x="2864693" y="0"/>
                </a:lnTo>
                <a:lnTo>
                  <a:pt x="2864693" y="659527"/>
                </a:lnTo>
                <a:lnTo>
                  <a:pt x="0" y="6595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419554">
            <a:off x="1953179" y="5355637"/>
            <a:ext cx="7179255" cy="628650"/>
          </a:xfrm>
          <a:prstGeom prst="rect">
            <a:avLst/>
          </a:prstGeom>
        </p:spPr>
        <p:txBody>
          <a:bodyPr anchor="t" rtlCol="false" tIns="0" lIns="0" bIns="0" rIns="0">
            <a:spAutoFit/>
          </a:bodyPr>
          <a:lstStyle/>
          <a:p>
            <a:pPr algn="l" marL="0" indent="0" lvl="0">
              <a:lnSpc>
                <a:spcPts val="5015"/>
              </a:lnSpc>
            </a:pPr>
            <a:r>
              <a:rPr lang="en-US" sz="4179" spc="-246">
                <a:solidFill>
                  <a:srgbClr val="427F12"/>
                </a:solidFill>
                <a:latin typeface="Lora"/>
                <a:ea typeface="Lora"/>
                <a:cs typeface="Lora"/>
                <a:sym typeface="Lora"/>
              </a:rPr>
              <a:t>Reduces e</a:t>
            </a:r>
            <a:r>
              <a:rPr lang="en-US" sz="4179" spc="-246" strike="noStrike" u="none">
                <a:solidFill>
                  <a:srgbClr val="427F12"/>
                </a:solidFill>
                <a:latin typeface="Lora"/>
                <a:ea typeface="Lora"/>
                <a:cs typeface="Lora"/>
                <a:sym typeface="Lora"/>
              </a:rPr>
              <a:t>nviron</a:t>
            </a:r>
            <a:r>
              <a:rPr lang="en-US" sz="4179" spc="-246" strike="noStrike" u="none">
                <a:solidFill>
                  <a:srgbClr val="427F12"/>
                </a:solidFill>
                <a:latin typeface="Lora"/>
                <a:ea typeface="Lora"/>
                <a:cs typeface="Lora"/>
                <a:sym typeface="Lora"/>
              </a:rPr>
              <a:t>m</a:t>
            </a:r>
            <a:r>
              <a:rPr lang="en-US" sz="4179" spc="-246" strike="noStrike" u="none">
                <a:solidFill>
                  <a:srgbClr val="427F12"/>
                </a:solidFill>
                <a:latin typeface="Lora"/>
                <a:ea typeface="Lora"/>
                <a:cs typeface="Lora"/>
                <a:sym typeface="Lora"/>
              </a:rPr>
              <a:t>e</a:t>
            </a:r>
            <a:r>
              <a:rPr lang="en-US" sz="4179" spc="-246" strike="noStrike" u="none">
                <a:solidFill>
                  <a:srgbClr val="427F12"/>
                </a:solidFill>
                <a:latin typeface="Lora"/>
                <a:ea typeface="Lora"/>
                <a:cs typeface="Lora"/>
                <a:sym typeface="Lora"/>
              </a:rPr>
              <a:t>n</a:t>
            </a:r>
            <a:r>
              <a:rPr lang="en-US" sz="4179" spc="-246" strike="noStrike" u="none">
                <a:solidFill>
                  <a:srgbClr val="427F12"/>
                </a:solidFill>
                <a:latin typeface="Lora"/>
                <a:ea typeface="Lora"/>
                <a:cs typeface="Lora"/>
                <a:sym typeface="Lora"/>
              </a:rPr>
              <a:t>t</a:t>
            </a:r>
            <a:r>
              <a:rPr lang="en-US" sz="4179" spc="-246" strike="noStrike" u="none">
                <a:solidFill>
                  <a:srgbClr val="427F12"/>
                </a:solidFill>
                <a:latin typeface="Lora"/>
                <a:ea typeface="Lora"/>
                <a:cs typeface="Lora"/>
                <a:sym typeface="Lora"/>
              </a:rPr>
              <a:t>al </a:t>
            </a:r>
            <a:r>
              <a:rPr lang="en-US" sz="4179" spc="-246" strike="noStrike" u="none">
                <a:solidFill>
                  <a:srgbClr val="427F12"/>
                </a:solidFill>
                <a:latin typeface="Lora"/>
                <a:ea typeface="Lora"/>
                <a:cs typeface="Lora"/>
                <a:sym typeface="Lora"/>
              </a:rPr>
              <a:t>i</a:t>
            </a:r>
            <a:r>
              <a:rPr lang="en-US" sz="4179" spc="-246" strike="noStrike" u="none">
                <a:solidFill>
                  <a:srgbClr val="427F12"/>
                </a:solidFill>
                <a:latin typeface="Lora"/>
                <a:ea typeface="Lora"/>
                <a:cs typeface="Lora"/>
                <a:sym typeface="Lora"/>
              </a:rPr>
              <a:t>mp</a:t>
            </a:r>
            <a:r>
              <a:rPr lang="en-US" sz="4179" spc="-246" strike="noStrike" u="none">
                <a:solidFill>
                  <a:srgbClr val="427F12"/>
                </a:solidFill>
                <a:latin typeface="Lora"/>
                <a:ea typeface="Lora"/>
                <a:cs typeface="Lora"/>
                <a:sym typeface="Lora"/>
              </a:rPr>
              <a:t>a</a:t>
            </a:r>
            <a:r>
              <a:rPr lang="en-US" sz="4179" spc="-246" strike="noStrike" u="none">
                <a:solidFill>
                  <a:srgbClr val="427F12"/>
                </a:solidFill>
                <a:latin typeface="Lora"/>
                <a:ea typeface="Lora"/>
                <a:cs typeface="Lora"/>
                <a:sym typeface="Lora"/>
              </a:rPr>
              <a:t>c</a:t>
            </a:r>
            <a:r>
              <a:rPr lang="en-US" sz="4179" spc="-246" strike="noStrike" u="none">
                <a:solidFill>
                  <a:srgbClr val="427F12"/>
                </a:solidFill>
                <a:latin typeface="Lora"/>
                <a:ea typeface="Lora"/>
                <a:cs typeface="Lora"/>
                <a:sym typeface="Lora"/>
              </a:rPr>
              <a:t>t</a:t>
            </a:r>
          </a:p>
        </p:txBody>
      </p:sp>
      <p:sp>
        <p:nvSpPr>
          <p:cNvPr name="TextBox 8" id="8"/>
          <p:cNvSpPr txBox="true"/>
          <p:nvPr/>
        </p:nvSpPr>
        <p:spPr>
          <a:xfrm rot="-419554">
            <a:off x="1558594" y="6573255"/>
            <a:ext cx="6489330" cy="628650"/>
          </a:xfrm>
          <a:prstGeom prst="rect">
            <a:avLst/>
          </a:prstGeom>
        </p:spPr>
        <p:txBody>
          <a:bodyPr anchor="t" rtlCol="false" tIns="0" lIns="0" bIns="0" rIns="0">
            <a:spAutoFit/>
          </a:bodyPr>
          <a:lstStyle/>
          <a:p>
            <a:pPr algn="l" marL="0" indent="0" lvl="0">
              <a:lnSpc>
                <a:spcPts val="5015"/>
              </a:lnSpc>
            </a:pPr>
            <a:r>
              <a:rPr lang="en-US" sz="4179" spc="-246">
                <a:solidFill>
                  <a:srgbClr val="427F12"/>
                </a:solidFill>
                <a:latin typeface="Lora"/>
                <a:ea typeface="Lora"/>
                <a:cs typeface="Lora"/>
                <a:sym typeface="Lora"/>
              </a:rPr>
              <a:t>Slows d</a:t>
            </a:r>
            <a:r>
              <a:rPr lang="en-US" sz="4179" spc="-246" strike="noStrike" u="none">
                <a:solidFill>
                  <a:srgbClr val="427F12"/>
                </a:solidFill>
                <a:latin typeface="Lora"/>
                <a:ea typeface="Lora"/>
                <a:cs typeface="Lora"/>
                <a:sym typeface="Lora"/>
              </a:rPr>
              <a:t>own climate c</a:t>
            </a:r>
            <a:r>
              <a:rPr lang="en-US" sz="4179" spc="-246" strike="noStrike" u="none">
                <a:solidFill>
                  <a:srgbClr val="427F12"/>
                </a:solidFill>
                <a:latin typeface="Lora"/>
                <a:ea typeface="Lora"/>
                <a:cs typeface="Lora"/>
                <a:sym typeface="Lora"/>
              </a:rPr>
              <a:t>hange</a:t>
            </a:r>
          </a:p>
        </p:txBody>
      </p:sp>
      <p:sp>
        <p:nvSpPr>
          <p:cNvPr name="TextBox 9" id="9"/>
          <p:cNvSpPr txBox="true"/>
          <p:nvPr/>
        </p:nvSpPr>
        <p:spPr>
          <a:xfrm rot="-419554">
            <a:off x="2283287" y="7653747"/>
            <a:ext cx="6420030" cy="628650"/>
          </a:xfrm>
          <a:prstGeom prst="rect">
            <a:avLst/>
          </a:prstGeom>
        </p:spPr>
        <p:txBody>
          <a:bodyPr anchor="t" rtlCol="false" tIns="0" lIns="0" bIns="0" rIns="0">
            <a:spAutoFit/>
          </a:bodyPr>
          <a:lstStyle/>
          <a:p>
            <a:pPr algn="l" marL="0" indent="0" lvl="0">
              <a:lnSpc>
                <a:spcPts val="5015"/>
              </a:lnSpc>
            </a:pPr>
            <a:r>
              <a:rPr lang="en-US" sz="4179" spc="-246">
                <a:solidFill>
                  <a:srgbClr val="427F12"/>
                </a:solidFill>
                <a:latin typeface="Lora"/>
                <a:ea typeface="Lora"/>
                <a:cs typeface="Lora"/>
                <a:sym typeface="Lora"/>
              </a:rPr>
              <a:t>Conserves </a:t>
            </a:r>
            <a:r>
              <a:rPr lang="en-US" sz="4179" spc="-246" strike="noStrike" u="none">
                <a:solidFill>
                  <a:srgbClr val="427F12"/>
                </a:solidFill>
                <a:latin typeface="Lora"/>
                <a:ea typeface="Lora"/>
                <a:cs typeface="Lora"/>
                <a:sym typeface="Lora"/>
              </a:rPr>
              <a:t>natural </a:t>
            </a:r>
            <a:r>
              <a:rPr lang="en-US" sz="4179" spc="-246" strike="noStrike" u="none">
                <a:solidFill>
                  <a:srgbClr val="427F12"/>
                </a:solidFill>
                <a:latin typeface="Lora"/>
                <a:ea typeface="Lora"/>
                <a:cs typeface="Lora"/>
                <a:sym typeface="Lora"/>
              </a:rPr>
              <a:t>resour</a:t>
            </a:r>
            <a:r>
              <a:rPr lang="en-US" sz="4179" spc="-246" strike="noStrike" u="none">
                <a:solidFill>
                  <a:srgbClr val="427F12"/>
                </a:solidFill>
                <a:latin typeface="Lora"/>
                <a:ea typeface="Lora"/>
                <a:cs typeface="Lora"/>
                <a:sym typeface="Lora"/>
              </a:rPr>
              <a:t>c</a:t>
            </a:r>
            <a:r>
              <a:rPr lang="en-US" sz="4179" spc="-246" strike="noStrike" u="none">
                <a:solidFill>
                  <a:srgbClr val="427F12"/>
                </a:solidFill>
                <a:latin typeface="Lora"/>
                <a:ea typeface="Lora"/>
                <a:cs typeface="Lora"/>
                <a:sym typeface="Lora"/>
              </a:rPr>
              <a:t>es</a:t>
            </a:r>
          </a:p>
        </p:txBody>
      </p:sp>
      <p:sp>
        <p:nvSpPr>
          <p:cNvPr name="TextBox 10" id="10"/>
          <p:cNvSpPr txBox="true"/>
          <p:nvPr/>
        </p:nvSpPr>
        <p:spPr>
          <a:xfrm rot="-419554">
            <a:off x="13163814" y="2057288"/>
            <a:ext cx="4072365" cy="628650"/>
          </a:xfrm>
          <a:prstGeom prst="rect">
            <a:avLst/>
          </a:prstGeom>
        </p:spPr>
        <p:txBody>
          <a:bodyPr anchor="t" rtlCol="false" tIns="0" lIns="0" bIns="0" rIns="0">
            <a:spAutoFit/>
          </a:bodyPr>
          <a:lstStyle/>
          <a:p>
            <a:pPr algn="l" marL="0" indent="0" lvl="0">
              <a:lnSpc>
                <a:spcPts val="5015"/>
              </a:lnSpc>
            </a:pPr>
            <a:r>
              <a:rPr lang="en-US" sz="4179" spc="-246">
                <a:solidFill>
                  <a:srgbClr val="427F12"/>
                </a:solidFill>
                <a:latin typeface="Lora"/>
                <a:ea typeface="Lora"/>
                <a:cs typeface="Lora"/>
                <a:sym typeface="Lora"/>
              </a:rPr>
              <a:t>Lowers u</a:t>
            </a:r>
            <a:r>
              <a:rPr lang="en-US" sz="4179" spc="-246" strike="noStrike" u="none">
                <a:solidFill>
                  <a:srgbClr val="427F12"/>
                </a:solidFill>
                <a:latin typeface="Lora"/>
                <a:ea typeface="Lora"/>
                <a:cs typeface="Lora"/>
                <a:sym typeface="Lora"/>
              </a:rPr>
              <a:t>til</a:t>
            </a:r>
            <a:r>
              <a:rPr lang="en-US" sz="4179" spc="-246" strike="noStrike" u="none">
                <a:solidFill>
                  <a:srgbClr val="427F12"/>
                </a:solidFill>
                <a:latin typeface="Lora"/>
                <a:ea typeface="Lora"/>
                <a:cs typeface="Lora"/>
                <a:sym typeface="Lora"/>
              </a:rPr>
              <a:t>ity</a:t>
            </a:r>
            <a:r>
              <a:rPr lang="en-US" sz="4179" spc="-246" strike="noStrike" u="none">
                <a:solidFill>
                  <a:srgbClr val="427F12"/>
                </a:solidFill>
                <a:latin typeface="Lora"/>
                <a:ea typeface="Lora"/>
                <a:cs typeface="Lora"/>
                <a:sym typeface="Lora"/>
              </a:rPr>
              <a:t> </a:t>
            </a:r>
            <a:r>
              <a:rPr lang="en-US" sz="4179" spc="-246" strike="noStrike" u="none">
                <a:solidFill>
                  <a:srgbClr val="427F12"/>
                </a:solidFill>
                <a:latin typeface="Lora"/>
                <a:ea typeface="Lora"/>
                <a:cs typeface="Lora"/>
                <a:sym typeface="Lora"/>
              </a:rPr>
              <a:t>b</a:t>
            </a:r>
            <a:r>
              <a:rPr lang="en-US" sz="4179" spc="-246" strike="noStrike" u="none">
                <a:solidFill>
                  <a:srgbClr val="427F12"/>
                </a:solidFill>
                <a:latin typeface="Lora"/>
                <a:ea typeface="Lora"/>
                <a:cs typeface="Lora"/>
                <a:sym typeface="Lora"/>
              </a:rPr>
              <a:t>ills</a:t>
            </a:r>
          </a:p>
        </p:txBody>
      </p:sp>
      <p:sp>
        <p:nvSpPr>
          <p:cNvPr name="Freeform 11" id="11"/>
          <p:cNvSpPr/>
          <p:nvPr/>
        </p:nvSpPr>
        <p:spPr>
          <a:xfrm flipH="false" flipV="false" rot="645764">
            <a:off x="1345561" y="1206883"/>
            <a:ext cx="397802" cy="572751"/>
          </a:xfrm>
          <a:custGeom>
            <a:avLst/>
            <a:gdLst/>
            <a:ahLst/>
            <a:cxnLst/>
            <a:rect r="r" b="b" t="t" l="l"/>
            <a:pathLst>
              <a:path h="572751" w="397802">
                <a:moveTo>
                  <a:pt x="0" y="0"/>
                </a:moveTo>
                <a:lnTo>
                  <a:pt x="397802" y="0"/>
                </a:lnTo>
                <a:lnTo>
                  <a:pt x="397802" y="572751"/>
                </a:lnTo>
                <a:lnTo>
                  <a:pt x="0" y="5727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486518">
            <a:off x="16404245" y="5817957"/>
            <a:ext cx="241251" cy="347351"/>
          </a:xfrm>
          <a:custGeom>
            <a:avLst/>
            <a:gdLst/>
            <a:ahLst/>
            <a:cxnLst/>
            <a:rect r="r" b="b" t="t" l="l"/>
            <a:pathLst>
              <a:path h="347351" w="241251">
                <a:moveTo>
                  <a:pt x="0" y="0"/>
                </a:moveTo>
                <a:lnTo>
                  <a:pt x="241250" y="0"/>
                </a:lnTo>
                <a:lnTo>
                  <a:pt x="241250" y="347351"/>
                </a:lnTo>
                <a:lnTo>
                  <a:pt x="0" y="3473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0" y="0"/>
            <a:ext cx="4537795" cy="1018534"/>
          </a:xfrm>
          <a:custGeom>
            <a:avLst/>
            <a:gdLst/>
            <a:ahLst/>
            <a:cxnLst/>
            <a:rect r="r" b="b" t="t" l="l"/>
            <a:pathLst>
              <a:path h="1018534" w="4537795">
                <a:moveTo>
                  <a:pt x="0" y="0"/>
                </a:moveTo>
                <a:lnTo>
                  <a:pt x="4537795" y="0"/>
                </a:lnTo>
                <a:lnTo>
                  <a:pt x="4537795" y="1018534"/>
                </a:lnTo>
                <a:lnTo>
                  <a:pt x="0" y="1018534"/>
                </a:lnTo>
                <a:lnTo>
                  <a:pt x="0" y="0"/>
                </a:lnTo>
                <a:close/>
              </a:path>
            </a:pathLst>
          </a:custGeom>
          <a:blipFill>
            <a:blip r:embed="rId10"/>
            <a:stretch>
              <a:fillRect l="0" t="0" r="0" b="0"/>
            </a:stretch>
          </a:blipFill>
          <a:ln cap="sq">
            <a:noFill/>
            <a:prstDash val="solid"/>
            <a:miter/>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TextBox 2" id="2"/>
          <p:cNvSpPr txBox="true"/>
          <p:nvPr/>
        </p:nvSpPr>
        <p:spPr>
          <a:xfrm rot="-449517">
            <a:off x="2488569" y="1986716"/>
            <a:ext cx="6679012" cy="1978023"/>
          </a:xfrm>
          <a:prstGeom prst="rect">
            <a:avLst/>
          </a:prstGeom>
        </p:spPr>
        <p:txBody>
          <a:bodyPr anchor="t" rtlCol="false" tIns="0" lIns="0" bIns="0" rIns="0">
            <a:spAutoFit/>
          </a:bodyPr>
          <a:lstStyle/>
          <a:p>
            <a:pPr algn="l">
              <a:lnSpc>
                <a:spcPts val="13299"/>
              </a:lnSpc>
            </a:pPr>
            <a:r>
              <a:rPr lang="en-US" sz="18999" spc="-1120">
                <a:solidFill>
                  <a:srgbClr val="5B6496"/>
                </a:solidFill>
                <a:latin typeface="Lora"/>
                <a:ea typeface="Lora"/>
                <a:cs typeface="Lora"/>
                <a:sym typeface="Lora"/>
              </a:rPr>
              <a:t>Thank</a:t>
            </a:r>
          </a:p>
        </p:txBody>
      </p:sp>
      <p:sp>
        <p:nvSpPr>
          <p:cNvPr name="TextBox 3" id="3"/>
          <p:cNvSpPr txBox="true"/>
          <p:nvPr/>
        </p:nvSpPr>
        <p:spPr>
          <a:xfrm rot="-449517">
            <a:off x="6459238" y="3477045"/>
            <a:ext cx="4235397" cy="1996471"/>
          </a:xfrm>
          <a:prstGeom prst="rect">
            <a:avLst/>
          </a:prstGeom>
        </p:spPr>
        <p:txBody>
          <a:bodyPr anchor="t" rtlCol="false" tIns="0" lIns="0" bIns="0" rIns="0">
            <a:spAutoFit/>
          </a:bodyPr>
          <a:lstStyle/>
          <a:p>
            <a:pPr algn="l">
              <a:lnSpc>
                <a:spcPts val="13282"/>
              </a:lnSpc>
            </a:pPr>
            <a:r>
              <a:rPr lang="en-US" sz="18975" spc="-1119">
                <a:solidFill>
                  <a:srgbClr val="5B6496"/>
                </a:solidFill>
                <a:latin typeface="Lora"/>
                <a:ea typeface="Lora"/>
                <a:cs typeface="Lora"/>
                <a:sym typeface="Lora"/>
              </a:rPr>
              <a:t>You</a:t>
            </a:r>
          </a:p>
        </p:txBody>
      </p:sp>
      <p:sp>
        <p:nvSpPr>
          <p:cNvPr name="Freeform 4" id="4"/>
          <p:cNvSpPr/>
          <p:nvPr/>
        </p:nvSpPr>
        <p:spPr>
          <a:xfrm flipH="false" flipV="false" rot="723187">
            <a:off x="6658038" y="7588500"/>
            <a:ext cx="3829297" cy="1160572"/>
          </a:xfrm>
          <a:custGeom>
            <a:avLst/>
            <a:gdLst/>
            <a:ahLst/>
            <a:cxnLst/>
            <a:rect r="r" b="b" t="t" l="l"/>
            <a:pathLst>
              <a:path h="1160572" w="3829297">
                <a:moveTo>
                  <a:pt x="0" y="0"/>
                </a:moveTo>
                <a:lnTo>
                  <a:pt x="3829297" y="0"/>
                </a:lnTo>
                <a:lnTo>
                  <a:pt x="3829297" y="1160571"/>
                </a:lnTo>
                <a:lnTo>
                  <a:pt x="0" y="1160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894728" y="1923798"/>
            <a:ext cx="2957678" cy="397942"/>
          </a:xfrm>
          <a:custGeom>
            <a:avLst/>
            <a:gdLst/>
            <a:ahLst/>
            <a:cxnLst/>
            <a:rect r="r" b="b" t="t" l="l"/>
            <a:pathLst>
              <a:path h="397942" w="2957678">
                <a:moveTo>
                  <a:pt x="0" y="0"/>
                </a:moveTo>
                <a:lnTo>
                  <a:pt x="2957679" y="0"/>
                </a:lnTo>
                <a:lnTo>
                  <a:pt x="2957679" y="397942"/>
                </a:lnTo>
                <a:lnTo>
                  <a:pt x="0" y="397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762639" y="3906907"/>
            <a:ext cx="2957678" cy="397942"/>
          </a:xfrm>
          <a:custGeom>
            <a:avLst/>
            <a:gdLst/>
            <a:ahLst/>
            <a:cxnLst/>
            <a:rect r="r" b="b" t="t" l="l"/>
            <a:pathLst>
              <a:path h="397942" w="2957678">
                <a:moveTo>
                  <a:pt x="2957678" y="397942"/>
                </a:moveTo>
                <a:lnTo>
                  <a:pt x="0" y="397942"/>
                </a:lnTo>
                <a:lnTo>
                  <a:pt x="0" y="0"/>
                </a:lnTo>
                <a:lnTo>
                  <a:pt x="2957678" y="0"/>
                </a:lnTo>
                <a:lnTo>
                  <a:pt x="2957678" y="39794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645764">
            <a:off x="16961280" y="1462961"/>
            <a:ext cx="397802" cy="572751"/>
          </a:xfrm>
          <a:custGeom>
            <a:avLst/>
            <a:gdLst/>
            <a:ahLst/>
            <a:cxnLst/>
            <a:rect r="r" b="b" t="t" l="l"/>
            <a:pathLst>
              <a:path h="572751" w="397802">
                <a:moveTo>
                  <a:pt x="0" y="0"/>
                </a:moveTo>
                <a:lnTo>
                  <a:pt x="397802" y="0"/>
                </a:lnTo>
                <a:lnTo>
                  <a:pt x="397802" y="572751"/>
                </a:lnTo>
                <a:lnTo>
                  <a:pt x="0" y="572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76412">
            <a:off x="13502145" y="718643"/>
            <a:ext cx="313291" cy="451073"/>
          </a:xfrm>
          <a:custGeom>
            <a:avLst/>
            <a:gdLst/>
            <a:ahLst/>
            <a:cxnLst/>
            <a:rect r="r" b="b" t="t" l="l"/>
            <a:pathLst>
              <a:path h="451073" w="313291">
                <a:moveTo>
                  <a:pt x="0" y="0"/>
                </a:moveTo>
                <a:lnTo>
                  <a:pt x="313291" y="0"/>
                </a:lnTo>
                <a:lnTo>
                  <a:pt x="313291" y="451074"/>
                </a:lnTo>
                <a:lnTo>
                  <a:pt x="0" y="451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3562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8"/>
            <a:stretch>
              <a:fillRect l="0" t="0" r="0" b="0"/>
            </a:stretch>
          </a:blipFill>
          <a:ln cap="sq">
            <a:noFill/>
            <a:prstDash val="solid"/>
            <a:miter/>
          </a:ln>
        </p:spPr>
      </p:sp>
      <p:sp>
        <p:nvSpPr>
          <p:cNvPr name="Freeform 10" id="10"/>
          <p:cNvSpPr/>
          <p:nvPr/>
        </p:nvSpPr>
        <p:spPr>
          <a:xfrm flipH="false" flipV="false" rot="0">
            <a:off x="13281802" y="3276149"/>
            <a:ext cx="3238500" cy="2057400"/>
          </a:xfrm>
          <a:custGeom>
            <a:avLst/>
            <a:gdLst/>
            <a:ahLst/>
            <a:cxnLst/>
            <a:rect r="r" b="b" t="t" l="l"/>
            <a:pathLst>
              <a:path h="2057400" w="3238500">
                <a:moveTo>
                  <a:pt x="0" y="0"/>
                </a:moveTo>
                <a:lnTo>
                  <a:pt x="3238500" y="0"/>
                </a:lnTo>
                <a:lnTo>
                  <a:pt x="3238500" y="2057400"/>
                </a:lnTo>
                <a:lnTo>
                  <a:pt x="0" y="2057400"/>
                </a:lnTo>
                <a:lnTo>
                  <a:pt x="0" y="0"/>
                </a:lnTo>
                <a:close/>
              </a:path>
            </a:pathLst>
          </a:custGeom>
          <a:blipFill>
            <a:blip r:embed="rId9">
              <a:alphaModFix amt="18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213230" y="6152149"/>
            <a:ext cx="2296807" cy="4114800"/>
          </a:xfrm>
          <a:custGeom>
            <a:avLst/>
            <a:gdLst/>
            <a:ahLst/>
            <a:cxnLst/>
            <a:rect r="r" b="b" t="t" l="l"/>
            <a:pathLst>
              <a:path h="4114800" w="2296807">
                <a:moveTo>
                  <a:pt x="0" y="0"/>
                </a:moveTo>
                <a:lnTo>
                  <a:pt x="2296806" y="0"/>
                </a:lnTo>
                <a:lnTo>
                  <a:pt x="2296806" y="4114800"/>
                </a:lnTo>
                <a:lnTo>
                  <a:pt x="0" y="4114800"/>
                </a:lnTo>
                <a:lnTo>
                  <a:pt x="0" y="0"/>
                </a:lnTo>
                <a:close/>
              </a:path>
            </a:pathLst>
          </a:custGeom>
          <a:blipFill>
            <a:blip r:embed="rId11">
              <a:alphaModFix amt="73000"/>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5028926" y="6146412"/>
            <a:ext cx="493733" cy="760616"/>
          </a:xfrm>
          <a:custGeom>
            <a:avLst/>
            <a:gdLst/>
            <a:ahLst/>
            <a:cxnLst/>
            <a:rect r="r" b="b" t="t" l="l"/>
            <a:pathLst>
              <a:path h="760616" w="493733">
                <a:moveTo>
                  <a:pt x="0" y="0"/>
                </a:moveTo>
                <a:lnTo>
                  <a:pt x="493733" y="0"/>
                </a:lnTo>
                <a:lnTo>
                  <a:pt x="493733" y="760616"/>
                </a:lnTo>
                <a:lnTo>
                  <a:pt x="0" y="760616"/>
                </a:lnTo>
                <a:lnTo>
                  <a:pt x="0" y="0"/>
                </a:lnTo>
                <a:close/>
              </a:path>
            </a:pathLst>
          </a:custGeom>
          <a:blipFill>
            <a:blip r:embed="rId13">
              <a:alphaModFix amt="62000"/>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2092486" y="5973967"/>
            <a:ext cx="3315806" cy="1272064"/>
          </a:xfrm>
          <a:custGeom>
            <a:avLst/>
            <a:gdLst/>
            <a:ahLst/>
            <a:cxnLst/>
            <a:rect r="r" b="b" t="t" l="l"/>
            <a:pathLst>
              <a:path h="1272064" w="3315806">
                <a:moveTo>
                  <a:pt x="0" y="0"/>
                </a:moveTo>
                <a:lnTo>
                  <a:pt x="3315807" y="0"/>
                </a:lnTo>
                <a:lnTo>
                  <a:pt x="3315807" y="1272064"/>
                </a:lnTo>
                <a:lnTo>
                  <a:pt x="0" y="12720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121885">
            <a:off x="5408293" y="944180"/>
            <a:ext cx="1415515" cy="954830"/>
          </a:xfrm>
          <a:custGeom>
            <a:avLst/>
            <a:gdLst/>
            <a:ahLst/>
            <a:cxnLst/>
            <a:rect r="r" b="b" t="t" l="l"/>
            <a:pathLst>
              <a:path h="954830" w="1415515">
                <a:moveTo>
                  <a:pt x="0" y="0"/>
                </a:moveTo>
                <a:lnTo>
                  <a:pt x="1415515" y="0"/>
                </a:lnTo>
                <a:lnTo>
                  <a:pt x="1415515" y="954830"/>
                </a:lnTo>
                <a:lnTo>
                  <a:pt x="0" y="954830"/>
                </a:lnTo>
                <a:lnTo>
                  <a:pt x="0" y="0"/>
                </a:lnTo>
                <a:close/>
              </a:path>
            </a:pathLst>
          </a:custGeom>
          <a:blipFill>
            <a:blip r:embed="rId17">
              <a:alphaModFix amt="48000"/>
              <a:extLst>
                <a:ext uri="{96DAC541-7B7A-43D3-8B79-37D633B846F1}">
                  <asvg:svgBlip xmlns:asvg="http://schemas.microsoft.com/office/drawing/2016/SVG/main" r:embed="rId18"/>
                </a:ext>
              </a:extLst>
            </a:blip>
            <a:stretch>
              <a:fillRect l="0" t="0" r="0" b="0"/>
            </a:stretch>
          </a:blipFill>
        </p:spPr>
      </p:sp>
      <p:sp>
        <p:nvSpPr>
          <p:cNvPr name="TextBox 15" id="15"/>
          <p:cNvSpPr txBox="true"/>
          <p:nvPr/>
        </p:nvSpPr>
        <p:spPr>
          <a:xfrm rot="0">
            <a:off x="11069344" y="6536245"/>
            <a:ext cx="6438836" cy="825155"/>
          </a:xfrm>
          <a:prstGeom prst="rect">
            <a:avLst/>
          </a:prstGeom>
        </p:spPr>
        <p:txBody>
          <a:bodyPr anchor="t" rtlCol="false" tIns="0" lIns="0" bIns="0" rIns="0">
            <a:spAutoFit/>
          </a:bodyPr>
          <a:lstStyle/>
          <a:p>
            <a:pPr algn="ctr" marL="0" indent="0" lvl="0">
              <a:lnSpc>
                <a:spcPts val="6594"/>
              </a:lnSpc>
            </a:pPr>
            <a:r>
              <a:rPr lang="en-US" sz="5495" spc="-324">
                <a:solidFill>
                  <a:srgbClr val="427F12"/>
                </a:solidFill>
                <a:latin typeface="Lora"/>
                <a:ea typeface="Lora"/>
                <a:cs typeface="Lora"/>
                <a:sym typeface="Lora"/>
              </a:rPr>
              <a:t>Gadhams</a:t>
            </a:r>
            <a:r>
              <a:rPr lang="en-US" sz="5495" spc="-324" strike="noStrike" u="none">
                <a:solidFill>
                  <a:srgbClr val="427F12"/>
                </a:solidFill>
                <a:latin typeface="Lora"/>
                <a:ea typeface="Lora"/>
                <a:cs typeface="Lora"/>
                <a:sym typeface="Lora"/>
              </a:rPr>
              <a:t>etty Harsha</a:t>
            </a:r>
          </a:p>
        </p:txBody>
      </p:sp>
      <p:sp>
        <p:nvSpPr>
          <p:cNvPr name="TextBox 16" id="16"/>
          <p:cNvSpPr txBox="true"/>
          <p:nvPr/>
        </p:nvSpPr>
        <p:spPr>
          <a:xfrm rot="0">
            <a:off x="10258241" y="4991100"/>
            <a:ext cx="7694675" cy="1372178"/>
          </a:xfrm>
          <a:prstGeom prst="rect">
            <a:avLst/>
          </a:prstGeom>
        </p:spPr>
        <p:txBody>
          <a:bodyPr anchor="t" rtlCol="false" tIns="0" lIns="0" bIns="0" rIns="0">
            <a:spAutoFit/>
          </a:bodyPr>
          <a:lstStyle/>
          <a:p>
            <a:pPr algn="ctr">
              <a:lnSpc>
                <a:spcPts val="11264"/>
              </a:lnSpc>
              <a:spcBef>
                <a:spcPct val="0"/>
              </a:spcBef>
            </a:pPr>
            <a:r>
              <a:rPr lang="en-US" sz="8045" spc="-474">
                <a:solidFill>
                  <a:srgbClr val="5B6496"/>
                </a:solidFill>
                <a:latin typeface="Lora"/>
                <a:ea typeface="Lora"/>
                <a:cs typeface="Lora"/>
                <a:sym typeface="Lora"/>
              </a:rPr>
              <a:t>Group Members:</a:t>
            </a:r>
          </a:p>
        </p:txBody>
      </p:sp>
      <p:sp>
        <p:nvSpPr>
          <p:cNvPr name="TextBox 17" id="17"/>
          <p:cNvSpPr txBox="true"/>
          <p:nvPr/>
        </p:nvSpPr>
        <p:spPr>
          <a:xfrm rot="0">
            <a:off x="11737081" y="7532850"/>
            <a:ext cx="5174220" cy="825235"/>
          </a:xfrm>
          <a:prstGeom prst="rect">
            <a:avLst/>
          </a:prstGeom>
        </p:spPr>
        <p:txBody>
          <a:bodyPr anchor="t" rtlCol="false" tIns="0" lIns="0" bIns="0" rIns="0">
            <a:spAutoFit/>
          </a:bodyPr>
          <a:lstStyle/>
          <a:p>
            <a:pPr algn="ctr" marL="0" indent="0" lvl="0">
              <a:lnSpc>
                <a:spcPts val="6595"/>
              </a:lnSpc>
            </a:pPr>
            <a:r>
              <a:rPr lang="en-US" sz="5495" spc="-324">
                <a:solidFill>
                  <a:srgbClr val="427F12"/>
                </a:solidFill>
                <a:latin typeface="Lora"/>
                <a:ea typeface="Lora"/>
                <a:cs typeface="Lora"/>
                <a:sym typeface="Lora"/>
              </a:rPr>
              <a:t>Yeldandi Rohi</a:t>
            </a:r>
            <a:r>
              <a:rPr lang="en-US" sz="5495" spc="-324" strike="noStrike" u="none">
                <a:solidFill>
                  <a:srgbClr val="427F12"/>
                </a:solidFill>
                <a:latin typeface="Lora"/>
                <a:ea typeface="Lora"/>
                <a:cs typeface="Lora"/>
                <a:sym typeface="Lora"/>
              </a:rPr>
              <a:t>th</a:t>
            </a:r>
          </a:p>
        </p:txBody>
      </p:sp>
      <p:sp>
        <p:nvSpPr>
          <p:cNvPr name="TextBox 18" id="18"/>
          <p:cNvSpPr txBox="true"/>
          <p:nvPr/>
        </p:nvSpPr>
        <p:spPr>
          <a:xfrm rot="0">
            <a:off x="11247018" y="8529534"/>
            <a:ext cx="6261163" cy="819150"/>
          </a:xfrm>
          <a:prstGeom prst="rect">
            <a:avLst/>
          </a:prstGeom>
        </p:spPr>
        <p:txBody>
          <a:bodyPr anchor="t" rtlCol="false" tIns="0" lIns="0" bIns="0" rIns="0">
            <a:spAutoFit/>
          </a:bodyPr>
          <a:lstStyle/>
          <a:p>
            <a:pPr algn="ctr" marL="0" indent="0" lvl="0">
              <a:lnSpc>
                <a:spcPts val="6599"/>
              </a:lnSpc>
            </a:pPr>
            <a:r>
              <a:rPr lang="en-US" sz="5499" spc="-324">
                <a:solidFill>
                  <a:srgbClr val="427F12"/>
                </a:solidFill>
                <a:latin typeface="Lora"/>
                <a:ea typeface="Lora"/>
                <a:cs typeface="Lora"/>
                <a:sym typeface="Lora"/>
              </a:rPr>
              <a:t>Yerrabelli Ni</a:t>
            </a:r>
            <a:r>
              <a:rPr lang="en-US" sz="5499" spc="-324" strike="noStrike" u="none">
                <a:solidFill>
                  <a:srgbClr val="427F12"/>
                </a:solidFill>
                <a:latin typeface="Lora"/>
                <a:ea typeface="Lora"/>
                <a:cs typeface="Lora"/>
                <a:sym typeface="Lora"/>
              </a:rPr>
              <a:t>thish Rao</a:t>
            </a:r>
          </a:p>
        </p:txBody>
      </p:sp>
      <p:sp>
        <p:nvSpPr>
          <p:cNvPr name="Freeform 19" id="19"/>
          <p:cNvSpPr/>
          <p:nvPr/>
        </p:nvSpPr>
        <p:spPr>
          <a:xfrm flipH="false" flipV="false" rot="645764">
            <a:off x="15619946" y="452810"/>
            <a:ext cx="323164" cy="465289"/>
          </a:xfrm>
          <a:custGeom>
            <a:avLst/>
            <a:gdLst/>
            <a:ahLst/>
            <a:cxnLst/>
            <a:rect r="r" b="b" t="t" l="l"/>
            <a:pathLst>
              <a:path h="465289" w="323164">
                <a:moveTo>
                  <a:pt x="0" y="0"/>
                </a:moveTo>
                <a:lnTo>
                  <a:pt x="323164" y="0"/>
                </a:lnTo>
                <a:lnTo>
                  <a:pt x="323164" y="465288"/>
                </a:lnTo>
                <a:lnTo>
                  <a:pt x="0" y="4652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130029">
            <a:off x="1028700" y="4277062"/>
            <a:ext cx="16230600" cy="2744447"/>
          </a:xfrm>
          <a:custGeom>
            <a:avLst/>
            <a:gdLst/>
            <a:ahLst/>
            <a:cxnLst/>
            <a:rect r="r" b="b" t="t" l="l"/>
            <a:pathLst>
              <a:path h="2744447" w="16230600">
                <a:moveTo>
                  <a:pt x="0" y="0"/>
                </a:moveTo>
                <a:lnTo>
                  <a:pt x="16230600" y="0"/>
                </a:lnTo>
                <a:lnTo>
                  <a:pt x="16230600" y="2744447"/>
                </a:lnTo>
                <a:lnTo>
                  <a:pt x="0" y="2744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28470">
            <a:off x="11623798" y="3782683"/>
            <a:ext cx="5382235" cy="724155"/>
          </a:xfrm>
          <a:custGeom>
            <a:avLst/>
            <a:gdLst/>
            <a:ahLst/>
            <a:cxnLst/>
            <a:rect r="r" b="b" t="t" l="l"/>
            <a:pathLst>
              <a:path h="724155" w="5382235">
                <a:moveTo>
                  <a:pt x="0" y="0"/>
                </a:moveTo>
                <a:lnTo>
                  <a:pt x="5382235" y="0"/>
                </a:lnTo>
                <a:lnTo>
                  <a:pt x="5382235" y="724155"/>
                </a:lnTo>
                <a:lnTo>
                  <a:pt x="0" y="724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293029">
            <a:off x="3373685" y="319343"/>
            <a:ext cx="10384255" cy="2120061"/>
          </a:xfrm>
          <a:prstGeom prst="rect">
            <a:avLst/>
          </a:prstGeom>
        </p:spPr>
        <p:txBody>
          <a:bodyPr anchor="t" rtlCol="false" tIns="0" lIns="0" bIns="0" rIns="0">
            <a:spAutoFit/>
          </a:bodyPr>
          <a:lstStyle/>
          <a:p>
            <a:pPr algn="l">
              <a:lnSpc>
                <a:spcPts val="17389"/>
              </a:lnSpc>
              <a:spcBef>
                <a:spcPct val="0"/>
              </a:spcBef>
            </a:pPr>
            <a:r>
              <a:rPr lang="en-US" sz="12421" spc="-732">
                <a:solidFill>
                  <a:srgbClr val="5B6496"/>
                </a:solidFill>
                <a:latin typeface="Lora"/>
                <a:ea typeface="Lora"/>
                <a:cs typeface="Lora"/>
                <a:sym typeface="Lora"/>
              </a:rPr>
              <a:t>Where Energy</a:t>
            </a:r>
          </a:p>
        </p:txBody>
      </p:sp>
      <p:sp>
        <p:nvSpPr>
          <p:cNvPr name="TextBox 5" id="5"/>
          <p:cNvSpPr txBox="true"/>
          <p:nvPr/>
        </p:nvSpPr>
        <p:spPr>
          <a:xfrm rot="-293029">
            <a:off x="6870890" y="1303276"/>
            <a:ext cx="9431535" cy="2947293"/>
          </a:xfrm>
          <a:prstGeom prst="rect">
            <a:avLst/>
          </a:prstGeom>
        </p:spPr>
        <p:txBody>
          <a:bodyPr anchor="t" rtlCol="false" tIns="0" lIns="0" bIns="0" rIns="0">
            <a:spAutoFit/>
          </a:bodyPr>
          <a:lstStyle/>
          <a:p>
            <a:pPr algn="l">
              <a:lnSpc>
                <a:spcPts val="24119"/>
              </a:lnSpc>
              <a:spcBef>
                <a:spcPct val="0"/>
              </a:spcBef>
            </a:pPr>
            <a:r>
              <a:rPr lang="en-US" sz="17228" spc="-1016">
                <a:solidFill>
                  <a:srgbClr val="5B6496"/>
                </a:solidFill>
                <a:latin typeface="Lora"/>
                <a:ea typeface="Lora"/>
                <a:cs typeface="Lora"/>
                <a:sym typeface="Lora"/>
              </a:rPr>
              <a:t>Is Wasted</a:t>
            </a:r>
          </a:p>
        </p:txBody>
      </p:sp>
      <p:sp>
        <p:nvSpPr>
          <p:cNvPr name="Freeform 6" id="6"/>
          <p:cNvSpPr/>
          <p:nvPr/>
        </p:nvSpPr>
        <p:spPr>
          <a:xfrm flipH="false" flipV="false" rot="9800579">
            <a:off x="2925529" y="3360974"/>
            <a:ext cx="2360349" cy="455047"/>
          </a:xfrm>
          <a:custGeom>
            <a:avLst/>
            <a:gdLst/>
            <a:ahLst/>
            <a:cxnLst/>
            <a:rect r="r" b="b" t="t" l="l"/>
            <a:pathLst>
              <a:path h="455047" w="2360349">
                <a:moveTo>
                  <a:pt x="0" y="0"/>
                </a:moveTo>
                <a:lnTo>
                  <a:pt x="2360349" y="0"/>
                </a:lnTo>
                <a:lnTo>
                  <a:pt x="2360349" y="455047"/>
                </a:lnTo>
                <a:lnTo>
                  <a:pt x="0" y="4550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419554">
            <a:off x="1178972" y="7559861"/>
            <a:ext cx="3895632" cy="1257300"/>
          </a:xfrm>
          <a:prstGeom prst="rect">
            <a:avLst/>
          </a:prstGeom>
        </p:spPr>
        <p:txBody>
          <a:bodyPr anchor="t" rtlCol="false" tIns="0" lIns="0" bIns="0" rIns="0">
            <a:spAutoFit/>
          </a:bodyPr>
          <a:lstStyle/>
          <a:p>
            <a:pPr algn="ctr" marL="0" indent="0" lvl="0">
              <a:lnSpc>
                <a:spcPts val="5015"/>
              </a:lnSpc>
            </a:pPr>
            <a:r>
              <a:rPr lang="en-US" sz="4179" spc="-246">
                <a:solidFill>
                  <a:srgbClr val="5B6496"/>
                </a:solidFill>
                <a:latin typeface="Lora"/>
                <a:ea typeface="Lora"/>
                <a:cs typeface="Lora"/>
                <a:sym typeface="Lora"/>
              </a:rPr>
              <a:t>Lea</a:t>
            </a:r>
            <a:r>
              <a:rPr lang="en-US" sz="4179" spc="-246" strike="noStrike" u="none">
                <a:solidFill>
                  <a:srgbClr val="5B6496"/>
                </a:solidFill>
                <a:latin typeface="Lora"/>
                <a:ea typeface="Lora"/>
                <a:cs typeface="Lora"/>
                <a:sym typeface="Lora"/>
              </a:rPr>
              <a:t>ving lights or a</a:t>
            </a:r>
            <a:r>
              <a:rPr lang="en-US" sz="4179" spc="-246" strike="noStrike" u="none">
                <a:solidFill>
                  <a:srgbClr val="5B6496"/>
                </a:solidFill>
                <a:latin typeface="Lora"/>
                <a:ea typeface="Lora"/>
                <a:cs typeface="Lora"/>
                <a:sym typeface="Lora"/>
              </a:rPr>
              <a:t>pp</a:t>
            </a:r>
            <a:r>
              <a:rPr lang="en-US" sz="4179" spc="-246" strike="noStrike" u="none">
                <a:solidFill>
                  <a:srgbClr val="5B6496"/>
                </a:solidFill>
                <a:latin typeface="Lora"/>
                <a:ea typeface="Lora"/>
                <a:cs typeface="Lora"/>
                <a:sym typeface="Lora"/>
              </a:rPr>
              <a:t>lianc</a:t>
            </a:r>
            <a:r>
              <a:rPr lang="en-US" sz="4179" spc="-246" strike="noStrike" u="none">
                <a:solidFill>
                  <a:srgbClr val="5B6496"/>
                </a:solidFill>
                <a:latin typeface="Lora"/>
                <a:ea typeface="Lora"/>
                <a:cs typeface="Lora"/>
                <a:sym typeface="Lora"/>
              </a:rPr>
              <a:t>es on</a:t>
            </a:r>
          </a:p>
        </p:txBody>
      </p:sp>
      <p:sp>
        <p:nvSpPr>
          <p:cNvPr name="TextBox 8" id="8"/>
          <p:cNvSpPr txBox="true"/>
          <p:nvPr/>
        </p:nvSpPr>
        <p:spPr>
          <a:xfrm rot="-419554">
            <a:off x="5622811" y="7695332"/>
            <a:ext cx="3830655" cy="1257300"/>
          </a:xfrm>
          <a:prstGeom prst="rect">
            <a:avLst/>
          </a:prstGeom>
        </p:spPr>
        <p:txBody>
          <a:bodyPr anchor="t" rtlCol="false" tIns="0" lIns="0" bIns="0" rIns="0">
            <a:spAutoFit/>
          </a:bodyPr>
          <a:lstStyle/>
          <a:p>
            <a:pPr algn="ctr" marL="0" indent="0" lvl="0">
              <a:lnSpc>
                <a:spcPts val="5015"/>
              </a:lnSpc>
            </a:pPr>
            <a:r>
              <a:rPr lang="en-US" sz="4179" spc="-246">
                <a:solidFill>
                  <a:srgbClr val="5B6496"/>
                </a:solidFill>
                <a:latin typeface="Lora"/>
                <a:ea typeface="Lora"/>
                <a:cs typeface="Lora"/>
                <a:sym typeface="Lora"/>
              </a:rPr>
              <a:t>Poor insulat</a:t>
            </a:r>
            <a:r>
              <a:rPr lang="en-US" sz="4179" spc="-246" strike="noStrike" u="none">
                <a:solidFill>
                  <a:srgbClr val="5B6496"/>
                </a:solidFill>
                <a:latin typeface="Lora"/>
                <a:ea typeface="Lora"/>
                <a:cs typeface="Lora"/>
                <a:sym typeface="Lora"/>
              </a:rPr>
              <a:t>ion in homes/buildings</a:t>
            </a:r>
          </a:p>
        </p:txBody>
      </p:sp>
      <p:sp>
        <p:nvSpPr>
          <p:cNvPr name="TextBox 9" id="9"/>
          <p:cNvSpPr txBox="true"/>
          <p:nvPr/>
        </p:nvSpPr>
        <p:spPr>
          <a:xfrm rot="-419554">
            <a:off x="10482020" y="7629574"/>
            <a:ext cx="2750361" cy="1257300"/>
          </a:xfrm>
          <a:prstGeom prst="rect">
            <a:avLst/>
          </a:prstGeom>
        </p:spPr>
        <p:txBody>
          <a:bodyPr anchor="t" rtlCol="false" tIns="0" lIns="0" bIns="0" rIns="0">
            <a:spAutoFit/>
          </a:bodyPr>
          <a:lstStyle/>
          <a:p>
            <a:pPr algn="ctr" marL="0" indent="0" lvl="0">
              <a:lnSpc>
                <a:spcPts val="5015"/>
              </a:lnSpc>
            </a:pPr>
            <a:r>
              <a:rPr lang="en-US" sz="4179" spc="-246">
                <a:solidFill>
                  <a:srgbClr val="5B6496"/>
                </a:solidFill>
                <a:latin typeface="Lora"/>
                <a:ea typeface="Lora"/>
                <a:cs typeface="Lora"/>
                <a:sym typeface="Lora"/>
              </a:rPr>
              <a:t>Ineffic</a:t>
            </a:r>
            <a:r>
              <a:rPr lang="en-US" sz="4179" spc="-246" strike="noStrike" u="none">
                <a:solidFill>
                  <a:srgbClr val="5B6496"/>
                </a:solidFill>
                <a:latin typeface="Lora"/>
                <a:ea typeface="Lora"/>
                <a:cs typeface="Lora"/>
                <a:sym typeface="Lora"/>
              </a:rPr>
              <a:t>ient appliances</a:t>
            </a:r>
          </a:p>
        </p:txBody>
      </p:sp>
      <p:sp>
        <p:nvSpPr>
          <p:cNvPr name="TextBox 10" id="10"/>
          <p:cNvSpPr txBox="true"/>
          <p:nvPr/>
        </p:nvSpPr>
        <p:spPr>
          <a:xfrm rot="-419554">
            <a:off x="14264287" y="7750193"/>
            <a:ext cx="2929375" cy="1257300"/>
          </a:xfrm>
          <a:prstGeom prst="rect">
            <a:avLst/>
          </a:prstGeom>
        </p:spPr>
        <p:txBody>
          <a:bodyPr anchor="t" rtlCol="false" tIns="0" lIns="0" bIns="0" rIns="0">
            <a:spAutoFit/>
          </a:bodyPr>
          <a:lstStyle/>
          <a:p>
            <a:pPr algn="ctr" marL="0" indent="0" lvl="0">
              <a:lnSpc>
                <a:spcPts val="5015"/>
              </a:lnSpc>
            </a:pPr>
            <a:r>
              <a:rPr lang="en-US" sz="4179" spc="-246">
                <a:solidFill>
                  <a:srgbClr val="5B6496"/>
                </a:solidFill>
                <a:latin typeface="Lora"/>
                <a:ea typeface="Lora"/>
                <a:cs typeface="Lora"/>
                <a:sym typeface="Lora"/>
              </a:rPr>
              <a:t>U</a:t>
            </a:r>
            <a:r>
              <a:rPr lang="en-US" sz="4179" spc="-246" strike="noStrike" u="none">
                <a:solidFill>
                  <a:srgbClr val="5B6496"/>
                </a:solidFill>
                <a:latin typeface="Lora"/>
                <a:ea typeface="Lora"/>
                <a:cs typeface="Lora"/>
                <a:sym typeface="Lora"/>
              </a:rPr>
              <a:t>nnecessary usages</a:t>
            </a:r>
          </a:p>
        </p:txBody>
      </p:sp>
      <p:sp>
        <p:nvSpPr>
          <p:cNvPr name="Freeform 11" id="11"/>
          <p:cNvSpPr/>
          <p:nvPr/>
        </p:nvSpPr>
        <p:spPr>
          <a:xfrm flipH="false" flipV="false" rot="645764">
            <a:off x="2069997" y="1525364"/>
            <a:ext cx="397802" cy="572751"/>
          </a:xfrm>
          <a:custGeom>
            <a:avLst/>
            <a:gdLst/>
            <a:ahLst/>
            <a:cxnLst/>
            <a:rect r="r" b="b" t="t" l="l"/>
            <a:pathLst>
              <a:path h="572751" w="397802">
                <a:moveTo>
                  <a:pt x="0" y="0"/>
                </a:moveTo>
                <a:lnTo>
                  <a:pt x="397801" y="0"/>
                </a:lnTo>
                <a:lnTo>
                  <a:pt x="397801" y="572751"/>
                </a:lnTo>
                <a:lnTo>
                  <a:pt x="0" y="5727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486518">
            <a:off x="16407798" y="1967955"/>
            <a:ext cx="439735" cy="633126"/>
          </a:xfrm>
          <a:custGeom>
            <a:avLst/>
            <a:gdLst/>
            <a:ahLst/>
            <a:cxnLst/>
            <a:rect r="r" b="b" t="t" l="l"/>
            <a:pathLst>
              <a:path h="633126" w="439735">
                <a:moveTo>
                  <a:pt x="0" y="0"/>
                </a:moveTo>
                <a:lnTo>
                  <a:pt x="439735" y="0"/>
                </a:lnTo>
                <a:lnTo>
                  <a:pt x="439735" y="633126"/>
                </a:lnTo>
                <a:lnTo>
                  <a:pt x="0" y="633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645764">
            <a:off x="9968143" y="6982332"/>
            <a:ext cx="226949" cy="326759"/>
          </a:xfrm>
          <a:custGeom>
            <a:avLst/>
            <a:gdLst/>
            <a:ahLst/>
            <a:cxnLst/>
            <a:rect r="r" b="b" t="t" l="l"/>
            <a:pathLst>
              <a:path h="326759" w="226949">
                <a:moveTo>
                  <a:pt x="0" y="0"/>
                </a:moveTo>
                <a:lnTo>
                  <a:pt x="226949" y="0"/>
                </a:lnTo>
                <a:lnTo>
                  <a:pt x="226949" y="326760"/>
                </a:lnTo>
                <a:lnTo>
                  <a:pt x="0" y="3267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0" y="10166"/>
            <a:ext cx="4537795" cy="1018534"/>
          </a:xfrm>
          <a:custGeom>
            <a:avLst/>
            <a:gdLst/>
            <a:ahLst/>
            <a:cxnLst/>
            <a:rect r="r" b="b" t="t" l="l"/>
            <a:pathLst>
              <a:path h="1018534" w="4537795">
                <a:moveTo>
                  <a:pt x="0" y="0"/>
                </a:moveTo>
                <a:lnTo>
                  <a:pt x="4537795" y="0"/>
                </a:lnTo>
                <a:lnTo>
                  <a:pt x="4537795" y="1018534"/>
                </a:lnTo>
                <a:lnTo>
                  <a:pt x="0" y="1018534"/>
                </a:lnTo>
                <a:lnTo>
                  <a:pt x="0" y="0"/>
                </a:lnTo>
                <a:close/>
              </a:path>
            </a:pathLst>
          </a:custGeom>
          <a:blipFill>
            <a:blip r:embed="rId10"/>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106835">
            <a:off x="1955827" y="1028700"/>
            <a:ext cx="4144726" cy="8229600"/>
          </a:xfrm>
          <a:custGeom>
            <a:avLst/>
            <a:gdLst/>
            <a:ahLst/>
            <a:cxnLst/>
            <a:rect r="r" b="b" t="t" l="l"/>
            <a:pathLst>
              <a:path h="8229600" w="4144726">
                <a:moveTo>
                  <a:pt x="0" y="0"/>
                </a:moveTo>
                <a:lnTo>
                  <a:pt x="4144726" y="0"/>
                </a:lnTo>
                <a:lnTo>
                  <a:pt x="414472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38264">
            <a:off x="9520002" y="4552797"/>
            <a:ext cx="4719074" cy="1553337"/>
          </a:xfrm>
          <a:custGeom>
            <a:avLst/>
            <a:gdLst/>
            <a:ahLst/>
            <a:cxnLst/>
            <a:rect r="r" b="b" t="t" l="l"/>
            <a:pathLst>
              <a:path h="1553337" w="4719074">
                <a:moveTo>
                  <a:pt x="0" y="0"/>
                </a:moveTo>
                <a:lnTo>
                  <a:pt x="4719074" y="0"/>
                </a:lnTo>
                <a:lnTo>
                  <a:pt x="4719074" y="1553337"/>
                </a:lnTo>
                <a:lnTo>
                  <a:pt x="0" y="15533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996330" y="1442764"/>
            <a:ext cx="2894360" cy="999420"/>
          </a:xfrm>
          <a:custGeom>
            <a:avLst/>
            <a:gdLst/>
            <a:ahLst/>
            <a:cxnLst/>
            <a:rect r="r" b="b" t="t" l="l"/>
            <a:pathLst>
              <a:path h="999420" w="2894360">
                <a:moveTo>
                  <a:pt x="0" y="0"/>
                </a:moveTo>
                <a:lnTo>
                  <a:pt x="2894359" y="0"/>
                </a:lnTo>
                <a:lnTo>
                  <a:pt x="2894359" y="999420"/>
                </a:lnTo>
                <a:lnTo>
                  <a:pt x="0" y="9994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449517">
            <a:off x="5850097" y="930216"/>
            <a:ext cx="7365838" cy="2020675"/>
          </a:xfrm>
          <a:prstGeom prst="rect">
            <a:avLst/>
          </a:prstGeom>
        </p:spPr>
        <p:txBody>
          <a:bodyPr anchor="t" rtlCol="false" tIns="0" lIns="0" bIns="0" rIns="0">
            <a:spAutoFit/>
          </a:bodyPr>
          <a:lstStyle/>
          <a:p>
            <a:pPr algn="l">
              <a:lnSpc>
                <a:spcPts val="16563"/>
              </a:lnSpc>
              <a:spcBef>
                <a:spcPct val="0"/>
              </a:spcBef>
            </a:pPr>
            <a:r>
              <a:rPr lang="en-US" sz="11831" spc="-698">
                <a:solidFill>
                  <a:srgbClr val="5B6496"/>
                </a:solidFill>
                <a:latin typeface="Lora"/>
                <a:ea typeface="Lora"/>
                <a:cs typeface="Lora"/>
                <a:sym typeface="Lora"/>
              </a:rPr>
              <a:t>Benefits of</a:t>
            </a:r>
          </a:p>
        </p:txBody>
      </p:sp>
      <p:sp>
        <p:nvSpPr>
          <p:cNvPr name="TextBox 6" id="6"/>
          <p:cNvSpPr txBox="true"/>
          <p:nvPr/>
        </p:nvSpPr>
        <p:spPr>
          <a:xfrm rot="-449517">
            <a:off x="6090777" y="2116602"/>
            <a:ext cx="11866135" cy="2634412"/>
          </a:xfrm>
          <a:prstGeom prst="rect">
            <a:avLst/>
          </a:prstGeom>
        </p:spPr>
        <p:txBody>
          <a:bodyPr anchor="t" rtlCol="false" tIns="0" lIns="0" bIns="0" rIns="0">
            <a:spAutoFit/>
          </a:bodyPr>
          <a:lstStyle/>
          <a:p>
            <a:pPr algn="l">
              <a:lnSpc>
                <a:spcPts val="21505"/>
              </a:lnSpc>
              <a:spcBef>
                <a:spcPct val="0"/>
              </a:spcBef>
            </a:pPr>
            <a:r>
              <a:rPr lang="en-US" sz="15361" spc="-906">
                <a:solidFill>
                  <a:srgbClr val="5B6496"/>
                </a:solidFill>
                <a:latin typeface="Lora"/>
                <a:ea typeface="Lora"/>
                <a:cs typeface="Lora"/>
                <a:sym typeface="Lora"/>
              </a:rPr>
              <a:t>Saving Energy</a:t>
            </a:r>
          </a:p>
        </p:txBody>
      </p:sp>
      <p:sp>
        <p:nvSpPr>
          <p:cNvPr name="TextBox 7" id="7"/>
          <p:cNvSpPr txBox="true"/>
          <p:nvPr/>
        </p:nvSpPr>
        <p:spPr>
          <a:xfrm rot="-419554">
            <a:off x="6073406" y="5592239"/>
            <a:ext cx="3040095" cy="1257300"/>
          </a:xfrm>
          <a:prstGeom prst="rect">
            <a:avLst/>
          </a:prstGeom>
        </p:spPr>
        <p:txBody>
          <a:bodyPr anchor="t" rtlCol="false" tIns="0" lIns="0" bIns="0" rIns="0">
            <a:spAutoFit/>
          </a:bodyPr>
          <a:lstStyle/>
          <a:p>
            <a:pPr algn="ctr" marL="0" indent="0" lvl="0">
              <a:lnSpc>
                <a:spcPts val="5015"/>
              </a:lnSpc>
            </a:pPr>
            <a:r>
              <a:rPr lang="en-US" sz="4179" spc="-246">
                <a:solidFill>
                  <a:srgbClr val="427F12"/>
                </a:solidFill>
                <a:latin typeface="Lora"/>
                <a:ea typeface="Lora"/>
                <a:cs typeface="Lora"/>
                <a:sym typeface="Lora"/>
              </a:rPr>
              <a:t>F</a:t>
            </a:r>
            <a:r>
              <a:rPr lang="en-US" sz="4179" spc="-246" strike="noStrike" u="none">
                <a:solidFill>
                  <a:srgbClr val="427F12"/>
                </a:solidFill>
                <a:latin typeface="Lora"/>
                <a:ea typeface="Lora"/>
                <a:cs typeface="Lora"/>
                <a:sym typeface="Lora"/>
              </a:rPr>
              <a:t>inancial savings</a:t>
            </a:r>
          </a:p>
        </p:txBody>
      </p:sp>
      <p:sp>
        <p:nvSpPr>
          <p:cNvPr name="TextBox 8" id="8"/>
          <p:cNvSpPr txBox="true"/>
          <p:nvPr/>
        </p:nvSpPr>
        <p:spPr>
          <a:xfrm rot="-419554">
            <a:off x="9239262" y="6598416"/>
            <a:ext cx="4301519" cy="1257300"/>
          </a:xfrm>
          <a:prstGeom prst="rect">
            <a:avLst/>
          </a:prstGeom>
        </p:spPr>
        <p:txBody>
          <a:bodyPr anchor="t" rtlCol="false" tIns="0" lIns="0" bIns="0" rIns="0">
            <a:spAutoFit/>
          </a:bodyPr>
          <a:lstStyle/>
          <a:p>
            <a:pPr algn="ctr" marL="0" indent="0" lvl="0">
              <a:lnSpc>
                <a:spcPts val="5015"/>
              </a:lnSpc>
            </a:pPr>
            <a:r>
              <a:rPr lang="en-US" sz="4179" spc="-246">
                <a:solidFill>
                  <a:srgbClr val="427F12"/>
                </a:solidFill>
                <a:latin typeface="Lora"/>
                <a:ea typeface="Lora"/>
                <a:cs typeface="Lora"/>
                <a:sym typeface="Lora"/>
              </a:rPr>
              <a:t>Improved </a:t>
            </a:r>
            <a:r>
              <a:rPr lang="en-US" sz="4179" spc="-246" strike="noStrike" u="none">
                <a:solidFill>
                  <a:srgbClr val="427F12"/>
                </a:solidFill>
                <a:latin typeface="Lora"/>
                <a:ea typeface="Lora"/>
                <a:cs typeface="Lora"/>
                <a:sym typeface="Lora"/>
              </a:rPr>
              <a:t>air quality</a:t>
            </a:r>
          </a:p>
        </p:txBody>
      </p:sp>
      <p:sp>
        <p:nvSpPr>
          <p:cNvPr name="TextBox 9" id="9"/>
          <p:cNvSpPr txBox="true"/>
          <p:nvPr/>
        </p:nvSpPr>
        <p:spPr>
          <a:xfrm rot="-419554">
            <a:off x="6067169" y="8481072"/>
            <a:ext cx="4717250" cy="1257300"/>
          </a:xfrm>
          <a:prstGeom prst="rect">
            <a:avLst/>
          </a:prstGeom>
        </p:spPr>
        <p:txBody>
          <a:bodyPr anchor="t" rtlCol="false" tIns="0" lIns="0" bIns="0" rIns="0">
            <a:spAutoFit/>
          </a:bodyPr>
          <a:lstStyle/>
          <a:p>
            <a:pPr algn="ctr" marL="0" indent="0" lvl="0">
              <a:lnSpc>
                <a:spcPts val="5015"/>
              </a:lnSpc>
            </a:pPr>
            <a:r>
              <a:rPr lang="en-US" sz="4179" spc="-246">
                <a:solidFill>
                  <a:srgbClr val="427F12"/>
                </a:solidFill>
                <a:latin typeface="Lora"/>
                <a:ea typeface="Lora"/>
                <a:cs typeface="Lora"/>
                <a:sym typeface="Lora"/>
              </a:rPr>
              <a:t>I</a:t>
            </a:r>
            <a:r>
              <a:rPr lang="en-US" sz="4179" spc="-246" strike="noStrike" u="none">
                <a:solidFill>
                  <a:srgbClr val="427F12"/>
                </a:solidFill>
                <a:latin typeface="Lora"/>
                <a:ea typeface="Lora"/>
                <a:cs typeface="Lora"/>
                <a:sym typeface="Lora"/>
              </a:rPr>
              <a:t>ncreased energy security</a:t>
            </a:r>
          </a:p>
        </p:txBody>
      </p:sp>
      <p:sp>
        <p:nvSpPr>
          <p:cNvPr name="TextBox 10" id="10"/>
          <p:cNvSpPr txBox="true"/>
          <p:nvPr/>
        </p:nvSpPr>
        <p:spPr>
          <a:xfrm rot="-419554">
            <a:off x="13747635" y="6086940"/>
            <a:ext cx="3823396" cy="1885950"/>
          </a:xfrm>
          <a:prstGeom prst="rect">
            <a:avLst/>
          </a:prstGeom>
        </p:spPr>
        <p:txBody>
          <a:bodyPr anchor="t" rtlCol="false" tIns="0" lIns="0" bIns="0" rIns="0">
            <a:spAutoFit/>
          </a:bodyPr>
          <a:lstStyle/>
          <a:p>
            <a:pPr algn="ctr" marL="0" indent="0" lvl="0">
              <a:lnSpc>
                <a:spcPts val="5015"/>
              </a:lnSpc>
            </a:pPr>
            <a:r>
              <a:rPr lang="en-US" sz="4179" spc="-246">
                <a:solidFill>
                  <a:srgbClr val="427F12"/>
                </a:solidFill>
                <a:latin typeface="Lora"/>
                <a:ea typeface="Lora"/>
                <a:cs typeface="Lora"/>
                <a:sym typeface="Lora"/>
              </a:rPr>
              <a:t>Longer l</a:t>
            </a:r>
            <a:r>
              <a:rPr lang="en-US" sz="4179" spc="-246" strike="noStrike" u="none">
                <a:solidFill>
                  <a:srgbClr val="427F12"/>
                </a:solidFill>
                <a:latin typeface="Lora"/>
                <a:ea typeface="Lora"/>
                <a:cs typeface="Lora"/>
                <a:sym typeface="Lora"/>
              </a:rPr>
              <a:t>ife for appliances and electronics</a:t>
            </a:r>
          </a:p>
        </p:txBody>
      </p:sp>
      <p:sp>
        <p:nvSpPr>
          <p:cNvPr name="Freeform 11" id="11"/>
          <p:cNvSpPr/>
          <p:nvPr/>
        </p:nvSpPr>
        <p:spPr>
          <a:xfrm flipH="false" flipV="false" rot="645764">
            <a:off x="2300888" y="2081262"/>
            <a:ext cx="397802" cy="572751"/>
          </a:xfrm>
          <a:custGeom>
            <a:avLst/>
            <a:gdLst/>
            <a:ahLst/>
            <a:cxnLst/>
            <a:rect r="r" b="b" t="t" l="l"/>
            <a:pathLst>
              <a:path h="572751" w="397802">
                <a:moveTo>
                  <a:pt x="0" y="0"/>
                </a:moveTo>
                <a:lnTo>
                  <a:pt x="397802" y="0"/>
                </a:lnTo>
                <a:lnTo>
                  <a:pt x="397802" y="572750"/>
                </a:lnTo>
                <a:lnTo>
                  <a:pt x="0" y="5727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776412">
            <a:off x="16133591" y="5103929"/>
            <a:ext cx="313291" cy="451073"/>
          </a:xfrm>
          <a:custGeom>
            <a:avLst/>
            <a:gdLst/>
            <a:ahLst/>
            <a:cxnLst/>
            <a:rect r="r" b="b" t="t" l="l"/>
            <a:pathLst>
              <a:path h="451073" w="313291">
                <a:moveTo>
                  <a:pt x="0" y="0"/>
                </a:moveTo>
                <a:lnTo>
                  <a:pt x="313290" y="0"/>
                </a:lnTo>
                <a:lnTo>
                  <a:pt x="313290" y="451073"/>
                </a:lnTo>
                <a:lnTo>
                  <a:pt x="0" y="4510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10251724">
            <a:off x="5217703" y="6886609"/>
            <a:ext cx="1337509" cy="680914"/>
          </a:xfrm>
          <a:custGeom>
            <a:avLst/>
            <a:gdLst/>
            <a:ahLst/>
            <a:cxnLst/>
            <a:rect r="r" b="b" t="t" l="l"/>
            <a:pathLst>
              <a:path h="680914" w="1337509">
                <a:moveTo>
                  <a:pt x="0" y="0"/>
                </a:moveTo>
                <a:lnTo>
                  <a:pt x="1337509" y="0"/>
                </a:lnTo>
                <a:lnTo>
                  <a:pt x="1337509" y="680914"/>
                </a:lnTo>
                <a:lnTo>
                  <a:pt x="0" y="6809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7989" y="10166"/>
            <a:ext cx="4537795" cy="1018534"/>
          </a:xfrm>
          <a:custGeom>
            <a:avLst/>
            <a:gdLst/>
            <a:ahLst/>
            <a:cxnLst/>
            <a:rect r="r" b="b" t="t" l="l"/>
            <a:pathLst>
              <a:path h="1018534" w="4537795">
                <a:moveTo>
                  <a:pt x="0" y="0"/>
                </a:moveTo>
                <a:lnTo>
                  <a:pt x="4537795" y="0"/>
                </a:lnTo>
                <a:lnTo>
                  <a:pt x="4537795" y="1018534"/>
                </a:lnTo>
                <a:lnTo>
                  <a:pt x="0" y="1018534"/>
                </a:lnTo>
                <a:lnTo>
                  <a:pt x="0" y="0"/>
                </a:lnTo>
                <a:close/>
              </a:path>
            </a:pathLst>
          </a:custGeom>
          <a:blipFill>
            <a:blip r:embed="rId12"/>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241359">
            <a:off x="14900335" y="5960403"/>
            <a:ext cx="4006390" cy="4985327"/>
          </a:xfrm>
          <a:custGeom>
            <a:avLst/>
            <a:gdLst/>
            <a:ahLst/>
            <a:cxnLst/>
            <a:rect r="r" b="b" t="t" l="l"/>
            <a:pathLst>
              <a:path h="4985327" w="4006390">
                <a:moveTo>
                  <a:pt x="0" y="0"/>
                </a:moveTo>
                <a:lnTo>
                  <a:pt x="4006390" y="0"/>
                </a:lnTo>
                <a:lnTo>
                  <a:pt x="4006390" y="4985327"/>
                </a:lnTo>
                <a:lnTo>
                  <a:pt x="0" y="49853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17383">
            <a:off x="11833793" y="720962"/>
            <a:ext cx="6616373" cy="615477"/>
          </a:xfrm>
          <a:custGeom>
            <a:avLst/>
            <a:gdLst/>
            <a:ahLst/>
            <a:cxnLst/>
            <a:rect r="r" b="b" t="t" l="l"/>
            <a:pathLst>
              <a:path h="615477" w="6616373">
                <a:moveTo>
                  <a:pt x="0" y="0"/>
                </a:moveTo>
                <a:lnTo>
                  <a:pt x="6616372" y="0"/>
                </a:lnTo>
                <a:lnTo>
                  <a:pt x="6616372" y="615476"/>
                </a:lnTo>
                <a:lnTo>
                  <a:pt x="0" y="6154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82431">
            <a:off x="184238" y="8658441"/>
            <a:ext cx="1688924" cy="1880382"/>
          </a:xfrm>
          <a:custGeom>
            <a:avLst/>
            <a:gdLst/>
            <a:ahLst/>
            <a:cxnLst/>
            <a:rect r="r" b="b" t="t" l="l"/>
            <a:pathLst>
              <a:path h="1880382" w="1688924">
                <a:moveTo>
                  <a:pt x="0" y="0"/>
                </a:moveTo>
                <a:lnTo>
                  <a:pt x="1688924" y="0"/>
                </a:lnTo>
                <a:lnTo>
                  <a:pt x="1688924" y="1880381"/>
                </a:lnTo>
                <a:lnTo>
                  <a:pt x="0" y="1880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45764">
            <a:off x="258407" y="2697697"/>
            <a:ext cx="397802" cy="572751"/>
          </a:xfrm>
          <a:custGeom>
            <a:avLst/>
            <a:gdLst/>
            <a:ahLst/>
            <a:cxnLst/>
            <a:rect r="r" b="b" t="t" l="l"/>
            <a:pathLst>
              <a:path h="572751" w="397802">
                <a:moveTo>
                  <a:pt x="0" y="0"/>
                </a:moveTo>
                <a:lnTo>
                  <a:pt x="397801" y="0"/>
                </a:lnTo>
                <a:lnTo>
                  <a:pt x="397801" y="572751"/>
                </a:lnTo>
                <a:lnTo>
                  <a:pt x="0" y="5727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776412">
            <a:off x="10248752" y="372633"/>
            <a:ext cx="313291" cy="451073"/>
          </a:xfrm>
          <a:custGeom>
            <a:avLst/>
            <a:gdLst/>
            <a:ahLst/>
            <a:cxnLst/>
            <a:rect r="r" b="b" t="t" l="l"/>
            <a:pathLst>
              <a:path h="451073" w="313291">
                <a:moveTo>
                  <a:pt x="0" y="0"/>
                </a:moveTo>
                <a:lnTo>
                  <a:pt x="313291" y="0"/>
                </a:lnTo>
                <a:lnTo>
                  <a:pt x="313291" y="451073"/>
                </a:lnTo>
                <a:lnTo>
                  <a:pt x="0" y="4510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9836233">
            <a:off x="6330500" y="366646"/>
            <a:ext cx="2079020" cy="313743"/>
          </a:xfrm>
          <a:custGeom>
            <a:avLst/>
            <a:gdLst/>
            <a:ahLst/>
            <a:cxnLst/>
            <a:rect r="r" b="b" t="t" l="l"/>
            <a:pathLst>
              <a:path h="313743" w="2079020">
                <a:moveTo>
                  <a:pt x="0" y="0"/>
                </a:moveTo>
                <a:lnTo>
                  <a:pt x="2079020" y="0"/>
                </a:lnTo>
                <a:lnTo>
                  <a:pt x="2079020" y="313743"/>
                </a:lnTo>
                <a:lnTo>
                  <a:pt x="0" y="3137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449517">
            <a:off x="574150" y="317595"/>
            <a:ext cx="9914168" cy="2493663"/>
          </a:xfrm>
          <a:prstGeom prst="rect">
            <a:avLst/>
          </a:prstGeom>
        </p:spPr>
        <p:txBody>
          <a:bodyPr anchor="t" rtlCol="false" tIns="0" lIns="0" bIns="0" rIns="0">
            <a:spAutoFit/>
          </a:bodyPr>
          <a:lstStyle/>
          <a:p>
            <a:pPr algn="l">
              <a:lnSpc>
                <a:spcPts val="20474"/>
              </a:lnSpc>
              <a:spcBef>
                <a:spcPct val="0"/>
              </a:spcBef>
            </a:pPr>
            <a:r>
              <a:rPr lang="en-US" sz="14624" spc="-862">
                <a:solidFill>
                  <a:srgbClr val="5B6496"/>
                </a:solidFill>
                <a:latin typeface="Lora"/>
                <a:ea typeface="Lora"/>
                <a:cs typeface="Lora"/>
                <a:sym typeface="Lora"/>
              </a:rPr>
              <a:t>Introduction</a:t>
            </a:r>
          </a:p>
        </p:txBody>
      </p:sp>
      <p:sp>
        <p:nvSpPr>
          <p:cNvPr name="TextBox 9" id="9"/>
          <p:cNvSpPr txBox="true"/>
          <p:nvPr/>
        </p:nvSpPr>
        <p:spPr>
          <a:xfrm rot="-419554">
            <a:off x="242077" y="2618675"/>
            <a:ext cx="17763393" cy="1638108"/>
          </a:xfrm>
          <a:prstGeom prst="rect">
            <a:avLst/>
          </a:prstGeom>
        </p:spPr>
        <p:txBody>
          <a:bodyPr anchor="t" rtlCol="false" tIns="0" lIns="0" bIns="0" rIns="0">
            <a:spAutoFit/>
          </a:bodyPr>
          <a:lstStyle/>
          <a:p>
            <a:pPr algn="ctr" marL="0" indent="0" lvl="0">
              <a:lnSpc>
                <a:spcPts val="4314"/>
              </a:lnSpc>
            </a:pPr>
            <a:r>
              <a:rPr lang="en-US" sz="3595" spc="-212">
                <a:solidFill>
                  <a:srgbClr val="427F12"/>
                </a:solidFill>
                <a:latin typeface="Lora"/>
                <a:ea typeface="Lora"/>
                <a:cs typeface="Lora"/>
                <a:sym typeface="Lora"/>
              </a:rPr>
              <a:t>The World W</a:t>
            </a:r>
            <a:r>
              <a:rPr lang="en-US" sz="3595" spc="-212" strike="noStrike" u="none">
                <a:solidFill>
                  <a:srgbClr val="427F12"/>
                </a:solidFill>
                <a:latin typeface="Lora"/>
                <a:ea typeface="Lora"/>
                <a:cs typeface="Lora"/>
                <a:sym typeface="Lora"/>
              </a:rPr>
              <a:t>ide Energy Consumption Project focuses on analyzing global data related to energy consumption, production, emissions, GDP, and population. The dataset is sourced from the U.S. Energy Information Administration (EIA) and stored in a structured SQL database.</a:t>
            </a:r>
          </a:p>
        </p:txBody>
      </p:sp>
      <p:sp>
        <p:nvSpPr>
          <p:cNvPr name="TextBox 10" id="10"/>
          <p:cNvSpPr txBox="true"/>
          <p:nvPr/>
        </p:nvSpPr>
        <p:spPr>
          <a:xfrm rot="-419554">
            <a:off x="294714" y="4742715"/>
            <a:ext cx="17698572" cy="2166605"/>
          </a:xfrm>
          <a:prstGeom prst="rect">
            <a:avLst/>
          </a:prstGeom>
        </p:spPr>
        <p:txBody>
          <a:bodyPr anchor="t" rtlCol="false" tIns="0" lIns="0" bIns="0" rIns="0">
            <a:spAutoFit/>
          </a:bodyPr>
          <a:lstStyle/>
          <a:p>
            <a:pPr algn="ctr" marL="0" indent="0" lvl="0">
              <a:lnSpc>
                <a:spcPts val="4321"/>
              </a:lnSpc>
            </a:pPr>
            <a:r>
              <a:rPr lang="en-US" sz="3601" spc="-212">
                <a:solidFill>
                  <a:srgbClr val="427F12"/>
                </a:solidFill>
                <a:latin typeface="Lora"/>
                <a:ea typeface="Lora"/>
                <a:cs typeface="Lora"/>
                <a:sym typeface="Lora"/>
              </a:rPr>
              <a:t>This project provides</a:t>
            </a:r>
            <a:r>
              <a:rPr lang="en-US" sz="3601" spc="-212" strike="noStrike" u="none">
                <a:solidFill>
                  <a:srgbClr val="427F12"/>
                </a:solidFill>
                <a:latin typeface="Lora"/>
                <a:ea typeface="Lora"/>
                <a:cs typeface="Lora"/>
                <a:sym typeface="Lora"/>
              </a:rPr>
              <a:t> an opportunity to explore how economic power, energy usage, and environmental impact are interlinked. By performing SQL-based analysis, we can uncover key insights such as trends in energy demand, the role of population growth in emissions, and how GDP growth correlates with energy production.</a:t>
            </a:r>
          </a:p>
        </p:txBody>
      </p:sp>
      <p:sp>
        <p:nvSpPr>
          <p:cNvPr name="TextBox 11" id="11"/>
          <p:cNvSpPr txBox="true"/>
          <p:nvPr/>
        </p:nvSpPr>
        <p:spPr>
          <a:xfrm rot="-400019">
            <a:off x="1713702" y="7437842"/>
            <a:ext cx="13397279" cy="1081478"/>
          </a:xfrm>
          <a:prstGeom prst="rect">
            <a:avLst/>
          </a:prstGeom>
        </p:spPr>
        <p:txBody>
          <a:bodyPr anchor="t" rtlCol="false" tIns="0" lIns="0" bIns="0" rIns="0">
            <a:spAutoFit/>
          </a:bodyPr>
          <a:lstStyle/>
          <a:p>
            <a:pPr algn="ctr" marL="0" indent="0" lvl="0">
              <a:lnSpc>
                <a:spcPts val="4314"/>
              </a:lnSpc>
            </a:pPr>
            <a:r>
              <a:rPr lang="en-US" sz="3595" spc="-212">
                <a:solidFill>
                  <a:srgbClr val="427F12"/>
                </a:solidFill>
                <a:latin typeface="Lora"/>
                <a:ea typeface="Lora"/>
                <a:cs typeface="Lora"/>
                <a:sym typeface="Lora"/>
              </a:rPr>
              <a:t>The ultimate goal is</a:t>
            </a:r>
            <a:r>
              <a:rPr lang="en-US" sz="3595" spc="-212" strike="noStrike" u="none">
                <a:solidFill>
                  <a:srgbClr val="427F12"/>
                </a:solidFill>
                <a:latin typeface="Lora"/>
                <a:ea typeface="Lora"/>
                <a:cs typeface="Lora"/>
                <a:sym typeface="Lora"/>
              </a:rPr>
              <a:t> to understand real-world patterns that highlight the balance (or imbalance) between development</a:t>
            </a:r>
            <a:r>
              <a:rPr lang="en-US" sz="3595" spc="-212" strike="noStrike" u="none">
                <a:solidFill>
                  <a:srgbClr val="427F12"/>
                </a:solidFill>
                <a:latin typeface="Lora"/>
                <a:ea typeface="Lora"/>
                <a:cs typeface="Lora"/>
                <a:sym typeface="Lora"/>
              </a:rPr>
              <a:t> and sustainabi</a:t>
            </a:r>
            <a:r>
              <a:rPr lang="en-US" sz="3595" spc="-212" strike="noStrike" u="none">
                <a:solidFill>
                  <a:srgbClr val="427F12"/>
                </a:solidFill>
                <a:latin typeface="Lora"/>
                <a:ea typeface="Lora"/>
                <a:cs typeface="Lora"/>
                <a:sym typeface="Lora"/>
              </a:rPr>
              <a:t>l</a:t>
            </a:r>
            <a:r>
              <a:rPr lang="en-US" sz="3595" spc="-212" strike="noStrike" u="none">
                <a:solidFill>
                  <a:srgbClr val="427F12"/>
                </a:solidFill>
                <a:latin typeface="Lora"/>
                <a:ea typeface="Lora"/>
                <a:cs typeface="Lora"/>
                <a:sym typeface="Lora"/>
              </a:rPr>
              <a:t>it</a:t>
            </a:r>
            <a:r>
              <a:rPr lang="en-US" sz="3595" spc="-212" strike="noStrike" u="none">
                <a:solidFill>
                  <a:srgbClr val="427F12"/>
                </a:solidFill>
                <a:latin typeface="Lora"/>
                <a:ea typeface="Lora"/>
                <a:cs typeface="Lora"/>
                <a:sym typeface="Lora"/>
              </a:rPr>
              <a:t>y</a:t>
            </a:r>
            <a:r>
              <a:rPr lang="en-US" sz="3595" spc="-212" strike="noStrike" u="none">
                <a:solidFill>
                  <a:srgbClr val="427F12"/>
                </a:solidFill>
                <a:latin typeface="Lora"/>
                <a:ea typeface="Lora"/>
                <a:cs typeface="Lora"/>
                <a:sym typeface="Lora"/>
              </a:rPr>
              <a:t>.</a:t>
            </a:r>
          </a:p>
        </p:txBody>
      </p:sp>
      <p:sp>
        <p:nvSpPr>
          <p:cNvPr name="Freeform 12" id="12"/>
          <p:cNvSpPr/>
          <p:nvPr/>
        </p:nvSpPr>
        <p:spPr>
          <a:xfrm flipH="false" flipV="false" rot="10266426">
            <a:off x="11200541" y="9417110"/>
            <a:ext cx="2079020" cy="313743"/>
          </a:xfrm>
          <a:custGeom>
            <a:avLst/>
            <a:gdLst/>
            <a:ahLst/>
            <a:cxnLst/>
            <a:rect r="r" b="b" t="t" l="l"/>
            <a:pathLst>
              <a:path h="313743" w="2079020">
                <a:moveTo>
                  <a:pt x="0" y="0"/>
                </a:moveTo>
                <a:lnTo>
                  <a:pt x="2079020" y="0"/>
                </a:lnTo>
                <a:lnTo>
                  <a:pt x="2079020" y="313743"/>
                </a:lnTo>
                <a:lnTo>
                  <a:pt x="0" y="3137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0" y="30907"/>
            <a:ext cx="4537795" cy="1018534"/>
          </a:xfrm>
          <a:custGeom>
            <a:avLst/>
            <a:gdLst/>
            <a:ahLst/>
            <a:cxnLst/>
            <a:rect r="r" b="b" t="t" l="l"/>
            <a:pathLst>
              <a:path h="1018534" w="4537795">
                <a:moveTo>
                  <a:pt x="0" y="0"/>
                </a:moveTo>
                <a:lnTo>
                  <a:pt x="4537795" y="0"/>
                </a:lnTo>
                <a:lnTo>
                  <a:pt x="4537795" y="1018533"/>
                </a:lnTo>
                <a:lnTo>
                  <a:pt x="0" y="1018533"/>
                </a:lnTo>
                <a:lnTo>
                  <a:pt x="0" y="0"/>
                </a:lnTo>
                <a:close/>
              </a:path>
            </a:pathLst>
          </a:custGeom>
          <a:blipFill>
            <a:blip r:embed="rId12"/>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537795" cy="1018534"/>
          </a:xfrm>
          <a:custGeom>
            <a:avLst/>
            <a:gdLst/>
            <a:ahLst/>
            <a:cxnLst/>
            <a:rect r="r" b="b" t="t" l="l"/>
            <a:pathLst>
              <a:path h="1018534" w="4537795">
                <a:moveTo>
                  <a:pt x="0" y="0"/>
                </a:moveTo>
                <a:lnTo>
                  <a:pt x="4537795" y="0"/>
                </a:lnTo>
                <a:lnTo>
                  <a:pt x="4537795" y="1018534"/>
                </a:lnTo>
                <a:lnTo>
                  <a:pt x="0" y="1018534"/>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432978" y="3557928"/>
            <a:ext cx="7815451" cy="1761865"/>
          </a:xfrm>
          <a:custGeom>
            <a:avLst/>
            <a:gdLst/>
            <a:ahLst/>
            <a:cxnLst/>
            <a:rect r="r" b="b" t="t" l="l"/>
            <a:pathLst>
              <a:path h="1761865" w="7815451">
                <a:moveTo>
                  <a:pt x="0" y="0"/>
                </a:moveTo>
                <a:lnTo>
                  <a:pt x="7815451" y="0"/>
                </a:lnTo>
                <a:lnTo>
                  <a:pt x="7815451" y="1761865"/>
                </a:lnTo>
                <a:lnTo>
                  <a:pt x="0" y="1761865"/>
                </a:lnTo>
                <a:lnTo>
                  <a:pt x="0" y="0"/>
                </a:lnTo>
                <a:close/>
              </a:path>
            </a:pathLst>
          </a:custGeom>
          <a:blipFill>
            <a:blip r:embed="rId3"/>
            <a:stretch>
              <a:fillRect l="0" t="0" r="0" b="0"/>
            </a:stretch>
          </a:blipFill>
        </p:spPr>
      </p:sp>
      <p:sp>
        <p:nvSpPr>
          <p:cNvPr name="Freeform 4" id="4"/>
          <p:cNvSpPr/>
          <p:nvPr/>
        </p:nvSpPr>
        <p:spPr>
          <a:xfrm flipH="false" flipV="false" rot="0">
            <a:off x="9812066" y="3083994"/>
            <a:ext cx="8025944" cy="2656205"/>
          </a:xfrm>
          <a:custGeom>
            <a:avLst/>
            <a:gdLst/>
            <a:ahLst/>
            <a:cxnLst/>
            <a:rect r="r" b="b" t="t" l="l"/>
            <a:pathLst>
              <a:path h="2656205" w="8025944">
                <a:moveTo>
                  <a:pt x="0" y="0"/>
                </a:moveTo>
                <a:lnTo>
                  <a:pt x="8025944" y="0"/>
                </a:lnTo>
                <a:lnTo>
                  <a:pt x="8025944" y="2656205"/>
                </a:lnTo>
                <a:lnTo>
                  <a:pt x="0" y="2656205"/>
                </a:lnTo>
                <a:lnTo>
                  <a:pt x="0" y="0"/>
                </a:lnTo>
                <a:close/>
              </a:path>
            </a:pathLst>
          </a:custGeom>
          <a:blipFill>
            <a:blip r:embed="rId4"/>
            <a:stretch>
              <a:fillRect l="0" t="0" r="0" b="0"/>
            </a:stretch>
          </a:blipFill>
        </p:spPr>
      </p:sp>
      <p:sp>
        <p:nvSpPr>
          <p:cNvPr name="Freeform 5" id="5"/>
          <p:cNvSpPr/>
          <p:nvPr/>
        </p:nvSpPr>
        <p:spPr>
          <a:xfrm flipH="false" flipV="false" rot="0">
            <a:off x="4340704" y="7472904"/>
            <a:ext cx="8513233" cy="2474777"/>
          </a:xfrm>
          <a:custGeom>
            <a:avLst/>
            <a:gdLst/>
            <a:ahLst/>
            <a:cxnLst/>
            <a:rect r="r" b="b" t="t" l="l"/>
            <a:pathLst>
              <a:path h="2474777" w="8513233">
                <a:moveTo>
                  <a:pt x="0" y="0"/>
                </a:moveTo>
                <a:lnTo>
                  <a:pt x="8513233" y="0"/>
                </a:lnTo>
                <a:lnTo>
                  <a:pt x="8513233" y="2474777"/>
                </a:lnTo>
                <a:lnTo>
                  <a:pt x="0" y="2474777"/>
                </a:lnTo>
                <a:lnTo>
                  <a:pt x="0" y="0"/>
                </a:lnTo>
                <a:close/>
              </a:path>
            </a:pathLst>
          </a:custGeom>
          <a:blipFill>
            <a:blip r:embed="rId5"/>
            <a:stretch>
              <a:fillRect l="0" t="0" r="0" b="0"/>
            </a:stretch>
          </a:blipFill>
        </p:spPr>
      </p:sp>
      <p:sp>
        <p:nvSpPr>
          <p:cNvPr name="TextBox 6" id="6"/>
          <p:cNvSpPr txBox="true"/>
          <p:nvPr/>
        </p:nvSpPr>
        <p:spPr>
          <a:xfrm rot="0">
            <a:off x="5396559" y="-219075"/>
            <a:ext cx="6195341" cy="1954342"/>
          </a:xfrm>
          <a:prstGeom prst="rect">
            <a:avLst/>
          </a:prstGeom>
        </p:spPr>
        <p:txBody>
          <a:bodyPr anchor="t" rtlCol="false" tIns="0" lIns="0" bIns="0" rIns="0">
            <a:spAutoFit/>
          </a:bodyPr>
          <a:lstStyle/>
          <a:p>
            <a:pPr algn="ctr">
              <a:lnSpc>
                <a:spcPts val="15949"/>
              </a:lnSpc>
              <a:spcBef>
                <a:spcPct val="0"/>
              </a:spcBef>
            </a:pPr>
            <a:r>
              <a:rPr lang="en-US" sz="11392" spc="-672">
                <a:solidFill>
                  <a:srgbClr val="5B6496"/>
                </a:solidFill>
                <a:latin typeface="Lora"/>
                <a:ea typeface="Lora"/>
                <a:cs typeface="Lora"/>
                <a:sym typeface="Lora"/>
              </a:rPr>
              <a:t>Tables</a:t>
            </a:r>
          </a:p>
        </p:txBody>
      </p:sp>
      <p:sp>
        <p:nvSpPr>
          <p:cNvPr name="TextBox 7" id="7"/>
          <p:cNvSpPr txBox="true"/>
          <p:nvPr/>
        </p:nvSpPr>
        <p:spPr>
          <a:xfrm rot="0">
            <a:off x="1475994" y="2165446"/>
            <a:ext cx="5956663" cy="1195155"/>
          </a:xfrm>
          <a:prstGeom prst="rect">
            <a:avLst/>
          </a:prstGeom>
        </p:spPr>
        <p:txBody>
          <a:bodyPr anchor="t" rtlCol="false" tIns="0" lIns="0" bIns="0" rIns="0">
            <a:spAutoFit/>
          </a:bodyPr>
          <a:lstStyle/>
          <a:p>
            <a:pPr algn="ctr">
              <a:lnSpc>
                <a:spcPts val="9893"/>
              </a:lnSpc>
              <a:spcBef>
                <a:spcPct val="0"/>
              </a:spcBef>
            </a:pPr>
            <a:r>
              <a:rPr lang="en-US" sz="7066" spc="-416">
                <a:solidFill>
                  <a:srgbClr val="5B6496"/>
                </a:solidFill>
                <a:latin typeface="Lora"/>
                <a:ea typeface="Lora"/>
                <a:cs typeface="Lora"/>
                <a:sym typeface="Lora"/>
              </a:rPr>
              <a:t>Country Table</a:t>
            </a:r>
          </a:p>
        </p:txBody>
      </p:sp>
      <p:sp>
        <p:nvSpPr>
          <p:cNvPr name="TextBox 8" id="8"/>
          <p:cNvSpPr txBox="true"/>
          <p:nvPr/>
        </p:nvSpPr>
        <p:spPr>
          <a:xfrm rot="0">
            <a:off x="5319056" y="6238200"/>
            <a:ext cx="6402708" cy="1208866"/>
          </a:xfrm>
          <a:prstGeom prst="rect">
            <a:avLst/>
          </a:prstGeom>
        </p:spPr>
        <p:txBody>
          <a:bodyPr anchor="t" rtlCol="false" tIns="0" lIns="0" bIns="0" rIns="0">
            <a:spAutoFit/>
          </a:bodyPr>
          <a:lstStyle/>
          <a:p>
            <a:pPr algn="ctr">
              <a:lnSpc>
                <a:spcPts val="9931"/>
              </a:lnSpc>
              <a:spcBef>
                <a:spcPct val="0"/>
              </a:spcBef>
            </a:pPr>
            <a:r>
              <a:rPr lang="en-US" sz="7094" spc="-418">
                <a:solidFill>
                  <a:srgbClr val="5B6496"/>
                </a:solidFill>
                <a:latin typeface="Lora"/>
                <a:ea typeface="Lora"/>
                <a:cs typeface="Lora"/>
                <a:sym typeface="Lora"/>
              </a:rPr>
              <a:t>Population Table</a:t>
            </a:r>
          </a:p>
        </p:txBody>
      </p:sp>
      <p:sp>
        <p:nvSpPr>
          <p:cNvPr name="TextBox 9" id="9"/>
          <p:cNvSpPr txBox="true"/>
          <p:nvPr/>
        </p:nvSpPr>
        <p:spPr>
          <a:xfrm rot="0">
            <a:off x="11022839" y="1858815"/>
            <a:ext cx="5771231" cy="1194236"/>
          </a:xfrm>
          <a:prstGeom prst="rect">
            <a:avLst/>
          </a:prstGeom>
        </p:spPr>
        <p:txBody>
          <a:bodyPr anchor="t" rtlCol="false" tIns="0" lIns="0" bIns="0" rIns="0">
            <a:spAutoFit/>
          </a:bodyPr>
          <a:lstStyle/>
          <a:p>
            <a:pPr algn="ctr">
              <a:lnSpc>
                <a:spcPts val="9884"/>
              </a:lnSpc>
              <a:spcBef>
                <a:spcPct val="0"/>
              </a:spcBef>
            </a:pPr>
            <a:r>
              <a:rPr lang="en-US" sz="7060" spc="-416">
                <a:solidFill>
                  <a:srgbClr val="5B6496"/>
                </a:solidFill>
                <a:latin typeface="Lora"/>
                <a:ea typeface="Lora"/>
                <a:cs typeface="Lora"/>
                <a:sym typeface="Lora"/>
              </a:rPr>
              <a:t>Emission Table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10166"/>
            <a:ext cx="4537795" cy="1018534"/>
          </a:xfrm>
          <a:custGeom>
            <a:avLst/>
            <a:gdLst/>
            <a:ahLst/>
            <a:cxnLst/>
            <a:rect r="r" b="b" t="t" l="l"/>
            <a:pathLst>
              <a:path h="1018534" w="4537795">
                <a:moveTo>
                  <a:pt x="0" y="0"/>
                </a:moveTo>
                <a:lnTo>
                  <a:pt x="4537795" y="0"/>
                </a:lnTo>
                <a:lnTo>
                  <a:pt x="4537795" y="1018534"/>
                </a:lnTo>
                <a:lnTo>
                  <a:pt x="0" y="1018534"/>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449778" y="3176671"/>
            <a:ext cx="7445071" cy="2447126"/>
          </a:xfrm>
          <a:custGeom>
            <a:avLst/>
            <a:gdLst/>
            <a:ahLst/>
            <a:cxnLst/>
            <a:rect r="r" b="b" t="t" l="l"/>
            <a:pathLst>
              <a:path h="2447126" w="7445071">
                <a:moveTo>
                  <a:pt x="0" y="0"/>
                </a:moveTo>
                <a:lnTo>
                  <a:pt x="7445072" y="0"/>
                </a:lnTo>
                <a:lnTo>
                  <a:pt x="7445072" y="2447127"/>
                </a:lnTo>
                <a:lnTo>
                  <a:pt x="0" y="2447127"/>
                </a:lnTo>
                <a:lnTo>
                  <a:pt x="0" y="0"/>
                </a:lnTo>
                <a:close/>
              </a:path>
            </a:pathLst>
          </a:custGeom>
          <a:blipFill>
            <a:blip r:embed="rId3"/>
            <a:stretch>
              <a:fillRect l="0" t="0" r="0" b="0"/>
            </a:stretch>
          </a:blipFill>
        </p:spPr>
      </p:sp>
      <p:sp>
        <p:nvSpPr>
          <p:cNvPr name="Freeform 4" id="4"/>
          <p:cNvSpPr/>
          <p:nvPr/>
        </p:nvSpPr>
        <p:spPr>
          <a:xfrm flipH="false" flipV="false" rot="0">
            <a:off x="9982723" y="3176671"/>
            <a:ext cx="7709732" cy="2288480"/>
          </a:xfrm>
          <a:custGeom>
            <a:avLst/>
            <a:gdLst/>
            <a:ahLst/>
            <a:cxnLst/>
            <a:rect r="r" b="b" t="t" l="l"/>
            <a:pathLst>
              <a:path h="2288480" w="7709732">
                <a:moveTo>
                  <a:pt x="0" y="0"/>
                </a:moveTo>
                <a:lnTo>
                  <a:pt x="7709732" y="0"/>
                </a:lnTo>
                <a:lnTo>
                  <a:pt x="7709732" y="2288480"/>
                </a:lnTo>
                <a:lnTo>
                  <a:pt x="0" y="2288480"/>
                </a:lnTo>
                <a:lnTo>
                  <a:pt x="0" y="0"/>
                </a:lnTo>
                <a:close/>
              </a:path>
            </a:pathLst>
          </a:custGeom>
          <a:blipFill>
            <a:blip r:embed="rId4"/>
            <a:stretch>
              <a:fillRect l="0" t="0" r="0" b="0"/>
            </a:stretch>
          </a:blipFill>
        </p:spPr>
      </p:sp>
      <p:sp>
        <p:nvSpPr>
          <p:cNvPr name="Freeform 5" id="5"/>
          <p:cNvSpPr/>
          <p:nvPr/>
        </p:nvSpPr>
        <p:spPr>
          <a:xfrm flipH="false" flipV="false" rot="0">
            <a:off x="4716248" y="7150382"/>
            <a:ext cx="8596571" cy="2788700"/>
          </a:xfrm>
          <a:custGeom>
            <a:avLst/>
            <a:gdLst/>
            <a:ahLst/>
            <a:cxnLst/>
            <a:rect r="r" b="b" t="t" l="l"/>
            <a:pathLst>
              <a:path h="2788700" w="8596571">
                <a:moveTo>
                  <a:pt x="0" y="0"/>
                </a:moveTo>
                <a:lnTo>
                  <a:pt x="8596570" y="0"/>
                </a:lnTo>
                <a:lnTo>
                  <a:pt x="8596570" y="2788700"/>
                </a:lnTo>
                <a:lnTo>
                  <a:pt x="0" y="2788700"/>
                </a:lnTo>
                <a:lnTo>
                  <a:pt x="0" y="0"/>
                </a:lnTo>
                <a:close/>
              </a:path>
            </a:pathLst>
          </a:custGeom>
          <a:blipFill>
            <a:blip r:embed="rId5"/>
            <a:stretch>
              <a:fillRect l="0" t="0" r="0" b="0"/>
            </a:stretch>
          </a:blipFill>
        </p:spPr>
      </p:sp>
      <p:sp>
        <p:nvSpPr>
          <p:cNvPr name="TextBox 6" id="6"/>
          <p:cNvSpPr txBox="true"/>
          <p:nvPr/>
        </p:nvSpPr>
        <p:spPr>
          <a:xfrm rot="0">
            <a:off x="5148728" y="5915677"/>
            <a:ext cx="7541127" cy="1207570"/>
          </a:xfrm>
          <a:prstGeom prst="rect">
            <a:avLst/>
          </a:prstGeom>
        </p:spPr>
        <p:txBody>
          <a:bodyPr anchor="t" rtlCol="false" tIns="0" lIns="0" bIns="0" rIns="0">
            <a:spAutoFit/>
          </a:bodyPr>
          <a:lstStyle/>
          <a:p>
            <a:pPr algn="ctr">
              <a:lnSpc>
                <a:spcPts val="9919"/>
              </a:lnSpc>
              <a:spcBef>
                <a:spcPct val="0"/>
              </a:spcBef>
            </a:pPr>
            <a:r>
              <a:rPr lang="en-US" sz="7085" spc="-418">
                <a:solidFill>
                  <a:srgbClr val="5B6496"/>
                </a:solidFill>
                <a:latin typeface="Lora"/>
                <a:ea typeface="Lora"/>
                <a:cs typeface="Lora"/>
                <a:sym typeface="Lora"/>
              </a:rPr>
              <a:t>Consumption Table</a:t>
            </a:r>
          </a:p>
        </p:txBody>
      </p:sp>
      <p:sp>
        <p:nvSpPr>
          <p:cNvPr name="TextBox 7" id="7"/>
          <p:cNvSpPr txBox="true"/>
          <p:nvPr/>
        </p:nvSpPr>
        <p:spPr>
          <a:xfrm rot="0">
            <a:off x="5796173" y="-158620"/>
            <a:ext cx="6196464" cy="1954657"/>
          </a:xfrm>
          <a:prstGeom prst="rect">
            <a:avLst/>
          </a:prstGeom>
        </p:spPr>
        <p:txBody>
          <a:bodyPr anchor="t" rtlCol="false" tIns="0" lIns="0" bIns="0" rIns="0">
            <a:spAutoFit/>
          </a:bodyPr>
          <a:lstStyle/>
          <a:p>
            <a:pPr algn="ctr">
              <a:lnSpc>
                <a:spcPts val="15951"/>
              </a:lnSpc>
              <a:spcBef>
                <a:spcPct val="0"/>
              </a:spcBef>
            </a:pPr>
            <a:r>
              <a:rPr lang="en-US" sz="11394" spc="-672">
                <a:solidFill>
                  <a:srgbClr val="5B6496"/>
                </a:solidFill>
                <a:latin typeface="Lora"/>
                <a:ea typeface="Lora"/>
                <a:cs typeface="Lora"/>
                <a:sym typeface="Lora"/>
              </a:rPr>
              <a:t>Tables</a:t>
            </a:r>
          </a:p>
        </p:txBody>
      </p:sp>
      <p:sp>
        <p:nvSpPr>
          <p:cNvPr name="TextBox 8" id="8"/>
          <p:cNvSpPr txBox="true"/>
          <p:nvPr/>
        </p:nvSpPr>
        <p:spPr>
          <a:xfrm rot="0">
            <a:off x="12305381" y="1941967"/>
            <a:ext cx="4418517" cy="1206129"/>
          </a:xfrm>
          <a:prstGeom prst="rect">
            <a:avLst/>
          </a:prstGeom>
        </p:spPr>
        <p:txBody>
          <a:bodyPr anchor="t" rtlCol="false" tIns="0" lIns="0" bIns="0" rIns="0">
            <a:spAutoFit/>
          </a:bodyPr>
          <a:lstStyle/>
          <a:p>
            <a:pPr algn="ctr">
              <a:lnSpc>
                <a:spcPts val="9906"/>
              </a:lnSpc>
              <a:spcBef>
                <a:spcPct val="0"/>
              </a:spcBef>
            </a:pPr>
            <a:r>
              <a:rPr lang="en-US" sz="7076" spc="-417">
                <a:solidFill>
                  <a:srgbClr val="5B6496"/>
                </a:solidFill>
                <a:latin typeface="Lora"/>
                <a:ea typeface="Lora"/>
                <a:cs typeface="Lora"/>
                <a:sym typeface="Lora"/>
              </a:rPr>
              <a:t>Gdp Table</a:t>
            </a:r>
          </a:p>
        </p:txBody>
      </p:sp>
      <p:sp>
        <p:nvSpPr>
          <p:cNvPr name="TextBox 9" id="9"/>
          <p:cNvSpPr txBox="true"/>
          <p:nvPr/>
        </p:nvSpPr>
        <p:spPr>
          <a:xfrm rot="0">
            <a:off x="853451" y="1941967"/>
            <a:ext cx="6637725" cy="1201331"/>
          </a:xfrm>
          <a:prstGeom prst="rect">
            <a:avLst/>
          </a:prstGeom>
        </p:spPr>
        <p:txBody>
          <a:bodyPr anchor="t" rtlCol="false" tIns="0" lIns="0" bIns="0" rIns="0">
            <a:spAutoFit/>
          </a:bodyPr>
          <a:lstStyle/>
          <a:p>
            <a:pPr algn="ctr">
              <a:lnSpc>
                <a:spcPts val="9862"/>
              </a:lnSpc>
              <a:spcBef>
                <a:spcPct val="0"/>
              </a:spcBef>
            </a:pPr>
            <a:r>
              <a:rPr lang="en-US" sz="7044" spc="-415">
                <a:solidFill>
                  <a:srgbClr val="5B6496"/>
                </a:solidFill>
                <a:latin typeface="Lora"/>
                <a:ea typeface="Lora"/>
                <a:cs typeface="Lora"/>
                <a:sym typeface="Lora"/>
              </a:rPr>
              <a:t>Production Table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sp>
        <p:nvSpPr>
          <p:cNvPr name="Freeform 2" id="2"/>
          <p:cNvSpPr/>
          <p:nvPr/>
        </p:nvSpPr>
        <p:spPr>
          <a:xfrm flipH="false" flipV="false" rot="0">
            <a:off x="0" y="10166"/>
            <a:ext cx="4537795" cy="1018534"/>
          </a:xfrm>
          <a:custGeom>
            <a:avLst/>
            <a:gdLst/>
            <a:ahLst/>
            <a:cxnLst/>
            <a:rect r="r" b="b" t="t" l="l"/>
            <a:pathLst>
              <a:path h="1018534" w="4537795">
                <a:moveTo>
                  <a:pt x="0" y="0"/>
                </a:moveTo>
                <a:lnTo>
                  <a:pt x="4537795" y="0"/>
                </a:lnTo>
                <a:lnTo>
                  <a:pt x="4537795" y="1018534"/>
                </a:lnTo>
                <a:lnTo>
                  <a:pt x="0" y="1018534"/>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3138961" y="2094446"/>
            <a:ext cx="12020633" cy="7965784"/>
          </a:xfrm>
          <a:custGeom>
            <a:avLst/>
            <a:gdLst/>
            <a:ahLst/>
            <a:cxnLst/>
            <a:rect r="r" b="b" t="t" l="l"/>
            <a:pathLst>
              <a:path h="7965784" w="12020633">
                <a:moveTo>
                  <a:pt x="0" y="0"/>
                </a:moveTo>
                <a:lnTo>
                  <a:pt x="12020633" y="0"/>
                </a:lnTo>
                <a:lnTo>
                  <a:pt x="12020633" y="7965784"/>
                </a:lnTo>
                <a:lnTo>
                  <a:pt x="0" y="7965784"/>
                </a:lnTo>
                <a:lnTo>
                  <a:pt x="0" y="0"/>
                </a:lnTo>
                <a:close/>
              </a:path>
            </a:pathLst>
          </a:custGeom>
          <a:blipFill>
            <a:blip r:embed="rId3"/>
            <a:stretch>
              <a:fillRect l="0" t="0" r="0" b="-2924"/>
            </a:stretch>
          </a:blipFill>
        </p:spPr>
      </p:sp>
      <p:sp>
        <p:nvSpPr>
          <p:cNvPr name="TextBox 4" id="4"/>
          <p:cNvSpPr txBox="true"/>
          <p:nvPr/>
        </p:nvSpPr>
        <p:spPr>
          <a:xfrm rot="0">
            <a:off x="5737339" y="-84175"/>
            <a:ext cx="7819612" cy="2006675"/>
          </a:xfrm>
          <a:prstGeom prst="rect">
            <a:avLst/>
          </a:prstGeom>
        </p:spPr>
        <p:txBody>
          <a:bodyPr anchor="t" rtlCol="false" tIns="0" lIns="0" bIns="0" rIns="0">
            <a:spAutoFit/>
          </a:bodyPr>
          <a:lstStyle/>
          <a:p>
            <a:pPr algn="ctr">
              <a:lnSpc>
                <a:spcPts val="16430"/>
              </a:lnSpc>
              <a:spcBef>
                <a:spcPct val="0"/>
              </a:spcBef>
            </a:pPr>
            <a:r>
              <a:rPr lang="en-US" sz="11735" spc="-692">
                <a:solidFill>
                  <a:srgbClr val="5B6496"/>
                </a:solidFill>
                <a:latin typeface="Lora"/>
                <a:ea typeface="Lora"/>
                <a:cs typeface="Lora"/>
                <a:sym typeface="Lora"/>
              </a:rPr>
              <a:t>ER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DAG0MgEeC9M</dc:identifier>
  <dcterms:modified xsi:type="dcterms:W3CDTF">2011-08-01T06:04:30Z</dcterms:modified>
  <cp:revision>1</cp:revision>
  <dc:title>Enerlytics</dc:title>
</cp:coreProperties>
</file>